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1" r:id="rId4"/>
    <p:sldMasterId id="214748373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Work Sans ExtraLight"/>
      <p:regular r:id="rId38"/>
      <p:bold r:id="rId39"/>
      <p:italic r:id="rId40"/>
      <p:boldItalic r:id="rId41"/>
    </p:embeddedFont>
    <p:embeddedFont>
      <p:font typeface="Roboto"/>
      <p:regular r:id="rId42"/>
      <p:bold r:id="rId43"/>
      <p:italic r:id="rId44"/>
      <p:boldItalic r:id="rId45"/>
    </p:embeddedFont>
    <p:embeddedFont>
      <p:font typeface="Work Sans Black"/>
      <p:bold r:id="rId46"/>
      <p:boldItalic r:id="rId47"/>
    </p:embeddedFont>
    <p:embeddedFont>
      <p:font typeface="Urbanist"/>
      <p:regular r:id="rId48"/>
      <p:bold r:id="rId49"/>
      <p:italic r:id="rId50"/>
      <p:boldItalic r:id="rId51"/>
    </p:embeddedFont>
    <p:embeddedFont>
      <p:font typeface="Urbanist Black"/>
      <p:bold r:id="rId52"/>
      <p:boldItalic r:id="rId53"/>
    </p:embeddedFont>
    <p:embeddedFont>
      <p:font typeface="Work Sans"/>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WorkSansExtraLight-italic.fntdata"/><Relationship Id="rId42" Type="http://schemas.openxmlformats.org/officeDocument/2006/relationships/font" Target="fonts/Roboto-regular.fntdata"/><Relationship Id="rId41" Type="http://schemas.openxmlformats.org/officeDocument/2006/relationships/font" Target="fonts/WorkSansExtraLight-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WorkSansBlack-bold.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Urbanist-regular.fntdata"/><Relationship Id="rId47" Type="http://schemas.openxmlformats.org/officeDocument/2006/relationships/font" Target="fonts/WorkSansBlack-boldItalic.fntdata"/><Relationship Id="rId49" Type="http://schemas.openxmlformats.org/officeDocument/2006/relationships/font" Target="fonts/Urbanis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WorkSansExtraLight-bold.fntdata"/><Relationship Id="rId38" Type="http://schemas.openxmlformats.org/officeDocument/2006/relationships/font" Target="fonts/WorkSansExtraLigh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Urbanist-boldItalic.fntdata"/><Relationship Id="rId50" Type="http://schemas.openxmlformats.org/officeDocument/2006/relationships/font" Target="fonts/Urbanist-italic.fntdata"/><Relationship Id="rId53" Type="http://schemas.openxmlformats.org/officeDocument/2006/relationships/font" Target="fonts/UrbanistBlack-boldItalic.fntdata"/><Relationship Id="rId52" Type="http://schemas.openxmlformats.org/officeDocument/2006/relationships/font" Target="fonts/UrbanistBlack-bold.fntdata"/><Relationship Id="rId11" Type="http://schemas.openxmlformats.org/officeDocument/2006/relationships/slide" Target="slides/slide5.xml"/><Relationship Id="rId55" Type="http://schemas.openxmlformats.org/officeDocument/2006/relationships/font" Target="fonts/WorkSans-bold.fntdata"/><Relationship Id="rId10" Type="http://schemas.openxmlformats.org/officeDocument/2006/relationships/slide" Target="slides/slide4.xml"/><Relationship Id="rId54" Type="http://schemas.openxmlformats.org/officeDocument/2006/relationships/font" Target="fonts/WorkSans-regular.fntdata"/><Relationship Id="rId13" Type="http://schemas.openxmlformats.org/officeDocument/2006/relationships/slide" Target="slides/slide7.xml"/><Relationship Id="rId57" Type="http://schemas.openxmlformats.org/officeDocument/2006/relationships/font" Target="fonts/WorkSans-boldItalic.fntdata"/><Relationship Id="rId12" Type="http://schemas.openxmlformats.org/officeDocument/2006/relationships/slide" Target="slides/slide6.xml"/><Relationship Id="rId56" Type="http://schemas.openxmlformats.org/officeDocument/2006/relationships/font" Target="fonts/WorkSans-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8d6db6621a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8d6db6621a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38d6db6621a_0_1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38d6db6621a_0_1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38d6db6621a_0_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38d6db6621a_0_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8d6db6621a_0_1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38d6db6621a_0_1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38d6db6621a_0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38d6db6621a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8d6db6621a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38d6db6621a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38d6db6621a_0_1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1" name="Google Shape;1081;g38d6db6621a_0_1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38d6db6621a_0_1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38d6db6621a_0_1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38d6db6621a_0_1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38d6db6621a_0_1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3a2180c44f8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3a2180c44f8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3a2180c44f8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3a2180c44f8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a2180c44f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a2180c44f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a2180c44f8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3a2180c44f8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3a2180c44f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3a2180c44f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3a2180c44f8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3a2180c44f8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3a2180c44f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3a2180c44f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3a2180c44f8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3a2180c44f8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a2180c44f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2" name="Google Shape;1192;g3a2180c44f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3a2180c44f8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3a2180c44f8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a2180c44f8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3a2180c44f8_0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3a2180c44f8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3a2180c44f8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a2180c44f8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3a2180c44f8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a2180c44f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a2180c44f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3a2180c44f8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9" name="Google Shape;1279;g3a2180c44f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3a2180c44f8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3a2180c44f8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a2180c44f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a2180c44f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a2180c44f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3" name="Google Shape;963;g3a2180c44f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3a2180c44f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3a2180c44f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8d6db6621a_0_1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4" name="Google Shape;984;g38d6db6621a_0_1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8d6db6621a_0_1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38d6db6621a_0_1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38d6db6621a_0_1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38d6db6621a_0_1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b" bIns="0" lIns="0" spcFirstLastPara="1" rIns="0" wrap="square" tIns="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_1">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0" lIns="0" spcFirstLastPara="1" rIns="0" wrap="square" tIns="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b" bIns="0" lIns="0" spcFirstLastPara="1" rIns="0" wrap="square" tIns="0">
            <a:noAutofit/>
          </a:bodyPr>
          <a:lstStyle>
            <a:lvl1pPr indent="-279400" lvl="0" marL="457200" algn="ctr">
              <a:spcBef>
                <a:spcPts val="0"/>
              </a:spcBef>
              <a:spcAft>
                <a:spcPts val="0"/>
              </a:spcAft>
              <a:buSzPts val="800"/>
              <a:buChar char="●"/>
              <a:defRPr/>
            </a:lvl1pPr>
            <a:lvl2pPr indent="-279400" lvl="1" marL="914400" algn="ctr">
              <a:spcBef>
                <a:spcPts val="0"/>
              </a:spcBef>
              <a:spcAft>
                <a:spcPts val="0"/>
              </a:spcAft>
              <a:buSzPts val="800"/>
              <a:buChar char="○"/>
              <a:defRPr/>
            </a:lvl2pPr>
            <a:lvl3pPr indent="-279400" lvl="2" marL="1371600" algn="ctr">
              <a:spcBef>
                <a:spcPts val="0"/>
              </a:spcBef>
              <a:spcAft>
                <a:spcPts val="0"/>
              </a:spcAft>
              <a:buSzPts val="800"/>
              <a:buChar char="■"/>
              <a:defRPr/>
            </a:lvl3pPr>
            <a:lvl4pPr indent="-279400" lvl="3" marL="1828800" algn="ctr">
              <a:spcBef>
                <a:spcPts val="0"/>
              </a:spcBef>
              <a:spcAft>
                <a:spcPts val="0"/>
              </a:spcAft>
              <a:buSzPts val="800"/>
              <a:buChar char="●"/>
              <a:defRPr/>
            </a:lvl4pPr>
            <a:lvl5pPr indent="-279400" lvl="4" marL="2286000" algn="ctr">
              <a:spcBef>
                <a:spcPts val="0"/>
              </a:spcBef>
              <a:spcAft>
                <a:spcPts val="0"/>
              </a:spcAft>
              <a:buSzPts val="800"/>
              <a:buChar char="○"/>
              <a:defRPr/>
            </a:lvl5pPr>
            <a:lvl6pPr indent="-279400" lvl="5" marL="2743200" algn="ctr">
              <a:spcBef>
                <a:spcPts val="0"/>
              </a:spcBef>
              <a:spcAft>
                <a:spcPts val="0"/>
              </a:spcAft>
              <a:buSzPts val="800"/>
              <a:buChar char="■"/>
              <a:defRPr/>
            </a:lvl6pPr>
            <a:lvl7pPr indent="-279400" lvl="6" marL="3200400" algn="ctr">
              <a:spcBef>
                <a:spcPts val="0"/>
              </a:spcBef>
              <a:spcAft>
                <a:spcPts val="0"/>
              </a:spcAft>
              <a:buSzPts val="800"/>
              <a:buChar char="●"/>
              <a:defRPr/>
            </a:lvl7pPr>
            <a:lvl8pPr indent="-279400" lvl="7" marL="3657600" algn="ctr">
              <a:spcBef>
                <a:spcPts val="0"/>
              </a:spcBef>
              <a:spcAft>
                <a:spcPts val="0"/>
              </a:spcAft>
              <a:buSzPts val="800"/>
              <a:buChar char="○"/>
              <a:defRPr/>
            </a:lvl8pPr>
            <a:lvl9pPr indent="-279400" lvl="8" marL="4114800" algn="ctr">
              <a:spcBef>
                <a:spcPts val="0"/>
              </a:spcBef>
              <a:spcAft>
                <a:spcPts val="0"/>
              </a:spcAft>
              <a:buSzPts val="8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50" name="Shape 50"/>
        <p:cNvGrpSpPr/>
        <p:nvPr/>
      </p:nvGrpSpPr>
      <p:grpSpPr>
        <a:xfrm>
          <a:off x="0" y="0"/>
          <a:ext cx="0" cy="0"/>
          <a:chOff x="0" y="0"/>
          <a:chExt cx="0" cy="0"/>
        </a:xfrm>
      </p:grpSpPr>
      <p:sp>
        <p:nvSpPr>
          <p:cNvPr id="51" name="Google Shape;51;p13"/>
          <p:cNvSpPr txBox="1"/>
          <p:nvPr>
            <p:ph type="title"/>
          </p:nvPr>
        </p:nvSpPr>
        <p:spPr>
          <a:xfrm>
            <a:off x="677325" y="1832775"/>
            <a:ext cx="3217200" cy="1484100"/>
          </a:xfrm>
          <a:prstGeom prst="rect">
            <a:avLst/>
          </a:prstGeom>
        </p:spPr>
        <p:txBody>
          <a:bodyPr anchorCtr="0" anchor="ctr" bIns="0" lIns="0" spcFirstLastPara="1" rIns="0" wrap="square" tIns="0">
            <a:noAutofit/>
          </a:bodyPr>
          <a:lstStyle>
            <a:lvl1pPr lvl="0">
              <a:spcBef>
                <a:spcPts val="0"/>
              </a:spcBef>
              <a:spcAft>
                <a:spcPts val="0"/>
              </a:spcAft>
              <a:buSzPts val="4200"/>
              <a:buNone/>
              <a:defRPr sz="4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3" name="Google Shape;53;p13"/>
          <p:cNvSpPr txBox="1"/>
          <p:nvPr>
            <p:ph idx="1" type="subTitle"/>
          </p:nvPr>
        </p:nvSpPr>
        <p:spPr>
          <a:xfrm>
            <a:off x="4406650" y="393750"/>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4" name="Google Shape;54;p13"/>
          <p:cNvSpPr txBox="1"/>
          <p:nvPr>
            <p:ph idx="2" type="subTitle"/>
          </p:nvPr>
        </p:nvSpPr>
        <p:spPr>
          <a:xfrm>
            <a:off x="4406650" y="1151705"/>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5" name="Google Shape;55;p13"/>
          <p:cNvSpPr txBox="1"/>
          <p:nvPr>
            <p:ph idx="3" type="subTitle"/>
          </p:nvPr>
        </p:nvSpPr>
        <p:spPr>
          <a:xfrm>
            <a:off x="4406650" y="3425570"/>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6" name="Google Shape;56;p13"/>
          <p:cNvSpPr txBox="1"/>
          <p:nvPr>
            <p:ph idx="4" type="subTitle"/>
          </p:nvPr>
        </p:nvSpPr>
        <p:spPr>
          <a:xfrm>
            <a:off x="4406650" y="1909660"/>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7" name="Google Shape;57;p13"/>
          <p:cNvSpPr txBox="1"/>
          <p:nvPr>
            <p:ph idx="5" type="subTitle"/>
          </p:nvPr>
        </p:nvSpPr>
        <p:spPr>
          <a:xfrm>
            <a:off x="4406650" y="4183525"/>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8" name="Google Shape;58;p13"/>
          <p:cNvSpPr txBox="1"/>
          <p:nvPr>
            <p:ph idx="6" type="subTitle"/>
          </p:nvPr>
        </p:nvSpPr>
        <p:spPr>
          <a:xfrm>
            <a:off x="4406650" y="2667615"/>
            <a:ext cx="44097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14"/>
          <p:cNvSpPr txBox="1"/>
          <p:nvPr>
            <p:ph idx="1" type="body"/>
          </p:nvPr>
        </p:nvSpPr>
        <p:spPr>
          <a:xfrm>
            <a:off x="311700" y="1152475"/>
            <a:ext cx="4473900" cy="34164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62" name="Google Shape;62;p14"/>
          <p:cNvSpPr/>
          <p:nvPr>
            <p:ph idx="2" type="pic"/>
          </p:nvPr>
        </p:nvSpPr>
        <p:spPr>
          <a:xfrm>
            <a:off x="4992024" y="1152775"/>
            <a:ext cx="3840300" cy="3416400"/>
          </a:xfrm>
          <a:prstGeom prst="rect">
            <a:avLst/>
          </a:prstGeom>
          <a:noFill/>
          <a:ln>
            <a:noFill/>
          </a:ln>
        </p:spPr>
      </p:sp>
      <p:sp>
        <p:nvSpPr>
          <p:cNvPr id="63" name="Google Shape;63;p14"/>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64" name="Shape 64"/>
        <p:cNvGrpSpPr/>
        <p:nvPr/>
      </p:nvGrpSpPr>
      <p:grpSpPr>
        <a:xfrm>
          <a:off x="0" y="0"/>
          <a:ext cx="0" cy="0"/>
          <a:chOff x="0" y="0"/>
          <a:chExt cx="0" cy="0"/>
        </a:xfrm>
      </p:grpSpPr>
      <p:sp>
        <p:nvSpPr>
          <p:cNvPr id="65" name="Google Shape;65;p15"/>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6" name="Google Shape;66;p15"/>
          <p:cNvSpPr txBox="1"/>
          <p:nvPr>
            <p:ph type="title"/>
          </p:nvPr>
        </p:nvSpPr>
        <p:spPr>
          <a:xfrm>
            <a:off x="483175" y="450025"/>
            <a:ext cx="8184600" cy="758100"/>
          </a:xfrm>
          <a:prstGeom prst="rect">
            <a:avLst/>
          </a:prstGeom>
        </p:spPr>
        <p:txBody>
          <a:bodyPr anchorCtr="0" anchor="ctr" bIns="0" lIns="0" spcFirstLastPara="1" rIns="0" wrap="square" tIns="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7" name="Google Shape;67;p15"/>
          <p:cNvSpPr txBox="1"/>
          <p:nvPr>
            <p:ph idx="1" type="body"/>
          </p:nvPr>
        </p:nvSpPr>
        <p:spPr>
          <a:xfrm>
            <a:off x="483150" y="2237788"/>
            <a:ext cx="3619800" cy="2373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68" name="Google Shape;68;p15"/>
          <p:cNvSpPr txBox="1"/>
          <p:nvPr>
            <p:ph idx="2" type="body"/>
          </p:nvPr>
        </p:nvSpPr>
        <p:spPr>
          <a:xfrm>
            <a:off x="5048000" y="2237788"/>
            <a:ext cx="3619800" cy="2373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69" name="Google Shape;69;p15"/>
          <p:cNvSpPr txBox="1"/>
          <p:nvPr>
            <p:ph idx="3" type="subTitle"/>
          </p:nvPr>
        </p:nvSpPr>
        <p:spPr>
          <a:xfrm>
            <a:off x="483150" y="1336161"/>
            <a:ext cx="36198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 name="Google Shape;70;p15"/>
          <p:cNvSpPr txBox="1"/>
          <p:nvPr>
            <p:ph idx="4" type="subTitle"/>
          </p:nvPr>
        </p:nvSpPr>
        <p:spPr>
          <a:xfrm>
            <a:off x="5048000" y="1336161"/>
            <a:ext cx="3619800" cy="5427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71" name="Shape 71"/>
        <p:cNvGrpSpPr/>
        <p:nvPr/>
      </p:nvGrpSpPr>
      <p:grpSpPr>
        <a:xfrm>
          <a:off x="0" y="0"/>
          <a:ext cx="0" cy="0"/>
          <a:chOff x="0" y="0"/>
          <a:chExt cx="0" cy="0"/>
        </a:xfrm>
      </p:grpSpPr>
      <p:sp>
        <p:nvSpPr>
          <p:cNvPr id="72" name="Google Shape;72;p16"/>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6"/>
          <p:cNvSpPr txBox="1"/>
          <p:nvPr>
            <p:ph idx="1" type="body"/>
          </p:nvPr>
        </p:nvSpPr>
        <p:spPr>
          <a:xfrm>
            <a:off x="483175" y="2417500"/>
            <a:ext cx="2455500" cy="2373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74" name="Google Shape;74;p16"/>
          <p:cNvSpPr txBox="1"/>
          <p:nvPr>
            <p:ph idx="2" type="body"/>
          </p:nvPr>
        </p:nvSpPr>
        <p:spPr>
          <a:xfrm>
            <a:off x="3347725" y="2417500"/>
            <a:ext cx="2455500" cy="2373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75" name="Google Shape;75;p16"/>
          <p:cNvSpPr txBox="1"/>
          <p:nvPr>
            <p:ph idx="3" type="body"/>
          </p:nvPr>
        </p:nvSpPr>
        <p:spPr>
          <a:xfrm>
            <a:off x="6212275" y="2417500"/>
            <a:ext cx="2455500" cy="2373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76" name="Google Shape;76;p16"/>
          <p:cNvSpPr txBox="1"/>
          <p:nvPr>
            <p:ph type="title"/>
          </p:nvPr>
        </p:nvSpPr>
        <p:spPr>
          <a:xfrm>
            <a:off x="483175" y="450025"/>
            <a:ext cx="8184600" cy="758100"/>
          </a:xfrm>
          <a:prstGeom prst="rect">
            <a:avLst/>
          </a:prstGeom>
        </p:spPr>
        <p:txBody>
          <a:bodyPr anchorCtr="0" anchor="ctr" bIns="0" lIns="0" spcFirstLastPara="1" rIns="0" wrap="square" tIns="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7" name="Google Shape;77;p16"/>
          <p:cNvSpPr txBox="1"/>
          <p:nvPr>
            <p:ph idx="4" type="subTitle"/>
          </p:nvPr>
        </p:nvSpPr>
        <p:spPr>
          <a:xfrm>
            <a:off x="483175" y="1336150"/>
            <a:ext cx="2455500" cy="7785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8" name="Google Shape;78;p16"/>
          <p:cNvSpPr txBox="1"/>
          <p:nvPr>
            <p:ph idx="5" type="subTitle"/>
          </p:nvPr>
        </p:nvSpPr>
        <p:spPr>
          <a:xfrm>
            <a:off x="3347725" y="1336150"/>
            <a:ext cx="2455500" cy="7785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9" name="Google Shape;79;p16"/>
          <p:cNvSpPr txBox="1"/>
          <p:nvPr>
            <p:ph idx="6" type="subTitle"/>
          </p:nvPr>
        </p:nvSpPr>
        <p:spPr>
          <a:xfrm>
            <a:off x="6212275" y="1336150"/>
            <a:ext cx="2455500" cy="7785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80" name="Shape 80"/>
        <p:cNvGrpSpPr/>
        <p:nvPr/>
      </p:nvGrpSpPr>
      <p:grpSpPr>
        <a:xfrm>
          <a:off x="0" y="0"/>
          <a:ext cx="0" cy="0"/>
          <a:chOff x="0" y="0"/>
          <a:chExt cx="0" cy="0"/>
        </a:xfrm>
      </p:grpSpPr>
      <p:sp>
        <p:nvSpPr>
          <p:cNvPr id="81" name="Google Shape;81;p17"/>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2" name="Google Shape;82;p17"/>
          <p:cNvSpPr txBox="1"/>
          <p:nvPr>
            <p:ph idx="1" type="body"/>
          </p:nvPr>
        </p:nvSpPr>
        <p:spPr>
          <a:xfrm>
            <a:off x="366725" y="1759093"/>
            <a:ext cx="3838500" cy="11385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83" name="Google Shape;83;p17"/>
          <p:cNvSpPr txBox="1"/>
          <p:nvPr>
            <p:ph idx="2" type="body"/>
          </p:nvPr>
        </p:nvSpPr>
        <p:spPr>
          <a:xfrm>
            <a:off x="4938725" y="1759093"/>
            <a:ext cx="3838500" cy="11385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84" name="Google Shape;84;p17"/>
          <p:cNvSpPr txBox="1"/>
          <p:nvPr>
            <p:ph idx="3" type="body"/>
          </p:nvPr>
        </p:nvSpPr>
        <p:spPr>
          <a:xfrm>
            <a:off x="366750" y="3648575"/>
            <a:ext cx="3838500" cy="11385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85" name="Google Shape;85;p17"/>
          <p:cNvSpPr txBox="1"/>
          <p:nvPr>
            <p:ph idx="4" type="body"/>
          </p:nvPr>
        </p:nvSpPr>
        <p:spPr>
          <a:xfrm>
            <a:off x="4938750" y="3648575"/>
            <a:ext cx="3838500" cy="11385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86" name="Google Shape;86;p17"/>
          <p:cNvSpPr txBox="1"/>
          <p:nvPr>
            <p:ph type="title"/>
          </p:nvPr>
        </p:nvSpPr>
        <p:spPr>
          <a:xfrm>
            <a:off x="366750" y="450025"/>
            <a:ext cx="8184600" cy="758100"/>
          </a:xfrm>
          <a:prstGeom prst="rect">
            <a:avLst/>
          </a:prstGeom>
        </p:spPr>
        <p:txBody>
          <a:bodyPr anchorCtr="0" anchor="ctr" bIns="0" lIns="0" spcFirstLastPara="1" rIns="0" wrap="square" tIns="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87" name="Google Shape;87;p17"/>
          <p:cNvSpPr txBox="1"/>
          <p:nvPr>
            <p:ph idx="5" type="subTitle"/>
          </p:nvPr>
        </p:nvSpPr>
        <p:spPr>
          <a:xfrm>
            <a:off x="366763" y="1277907"/>
            <a:ext cx="3838500" cy="4812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8" name="Google Shape;88;p17"/>
          <p:cNvSpPr txBox="1"/>
          <p:nvPr>
            <p:ph idx="6" type="subTitle"/>
          </p:nvPr>
        </p:nvSpPr>
        <p:spPr>
          <a:xfrm>
            <a:off x="4938738" y="1277907"/>
            <a:ext cx="3838500" cy="4812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89" name="Google Shape;89;p17"/>
          <p:cNvSpPr txBox="1"/>
          <p:nvPr>
            <p:ph idx="7" type="subTitle"/>
          </p:nvPr>
        </p:nvSpPr>
        <p:spPr>
          <a:xfrm>
            <a:off x="4938761" y="3167363"/>
            <a:ext cx="3838500" cy="4812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90" name="Google Shape;90;p17"/>
          <p:cNvSpPr txBox="1"/>
          <p:nvPr>
            <p:ph idx="8" type="subTitle"/>
          </p:nvPr>
        </p:nvSpPr>
        <p:spPr>
          <a:xfrm>
            <a:off x="366750" y="3167363"/>
            <a:ext cx="3838500" cy="481200"/>
          </a:xfrm>
          <a:prstGeom prst="rect">
            <a:avLst/>
          </a:prstGeom>
        </p:spPr>
        <p:txBody>
          <a:bodyPr anchorCtr="0" anchor="t" bIns="0" lIns="0" spcFirstLastPara="1" rIns="0" wrap="square" tIns="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18"/>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4" name="Google Shape;94;p18"/>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95" name="Shape 95"/>
        <p:cNvGrpSpPr/>
        <p:nvPr/>
      </p:nvGrpSpPr>
      <p:grpSpPr>
        <a:xfrm>
          <a:off x="0" y="0"/>
          <a:ext cx="0" cy="0"/>
          <a:chOff x="0" y="0"/>
          <a:chExt cx="0" cy="0"/>
        </a:xfrm>
      </p:grpSpPr>
      <p:sp>
        <p:nvSpPr>
          <p:cNvPr id="96" name="Google Shape;96;p19"/>
          <p:cNvSpPr txBox="1"/>
          <p:nvPr>
            <p:ph idx="1" type="body"/>
          </p:nvPr>
        </p:nvSpPr>
        <p:spPr>
          <a:xfrm>
            <a:off x="311700" y="4080225"/>
            <a:ext cx="4027500" cy="9261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7" name="Google Shape;97;p19"/>
          <p:cNvSpPr/>
          <p:nvPr>
            <p:ph idx="2" type="pic"/>
          </p:nvPr>
        </p:nvSpPr>
        <p:spPr>
          <a:xfrm>
            <a:off x="4804825" y="1133300"/>
            <a:ext cx="4027500" cy="2392800"/>
          </a:xfrm>
          <a:prstGeom prst="rect">
            <a:avLst/>
          </a:prstGeom>
          <a:noFill/>
          <a:ln>
            <a:noFill/>
          </a:ln>
        </p:spPr>
      </p:sp>
      <p:sp>
        <p:nvSpPr>
          <p:cNvPr id="98" name="Google Shape;98;p19"/>
          <p:cNvSpPr/>
          <p:nvPr>
            <p:ph idx="3" type="pic"/>
          </p:nvPr>
        </p:nvSpPr>
        <p:spPr>
          <a:xfrm>
            <a:off x="311725" y="1133300"/>
            <a:ext cx="4027500" cy="2392800"/>
          </a:xfrm>
          <a:prstGeom prst="rect">
            <a:avLst/>
          </a:prstGeom>
          <a:noFill/>
          <a:ln>
            <a:noFill/>
          </a:ln>
        </p:spPr>
      </p:sp>
      <p:sp>
        <p:nvSpPr>
          <p:cNvPr id="99" name="Google Shape;99;p19"/>
          <p:cNvSpPr txBox="1"/>
          <p:nvPr>
            <p:ph idx="4" type="body"/>
          </p:nvPr>
        </p:nvSpPr>
        <p:spPr>
          <a:xfrm>
            <a:off x="4804825" y="4080225"/>
            <a:ext cx="4027500" cy="9261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 name="Google Shape;100;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1" name="Google Shape;101;p19"/>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2" name="Google Shape;102;p19"/>
          <p:cNvSpPr txBox="1"/>
          <p:nvPr>
            <p:ph idx="5" type="subTitle"/>
          </p:nvPr>
        </p:nvSpPr>
        <p:spPr>
          <a:xfrm>
            <a:off x="311725" y="3582900"/>
            <a:ext cx="4027500" cy="481200"/>
          </a:xfrm>
          <a:prstGeom prst="rect">
            <a:avLst/>
          </a:prstGeom>
        </p:spPr>
        <p:txBody>
          <a:bodyPr anchorCtr="0" anchor="t" bIns="0" lIns="0" spcFirstLastPara="1" rIns="0" wrap="square" tIns="0">
            <a:noAutofit/>
          </a:bodyPr>
          <a:lstStyle>
            <a:lvl1pPr lvl="0">
              <a:spcBef>
                <a:spcPts val="0"/>
              </a:spcBef>
              <a:spcAft>
                <a:spcPts val="0"/>
              </a:spcAft>
              <a:buSzPts val="11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3" name="Google Shape;103;p19"/>
          <p:cNvSpPr txBox="1"/>
          <p:nvPr>
            <p:ph idx="6" type="subTitle"/>
          </p:nvPr>
        </p:nvSpPr>
        <p:spPr>
          <a:xfrm>
            <a:off x="4804825" y="3582900"/>
            <a:ext cx="4027500" cy="481200"/>
          </a:xfrm>
          <a:prstGeom prst="rect">
            <a:avLst/>
          </a:prstGeom>
        </p:spPr>
        <p:txBody>
          <a:bodyPr anchorCtr="0" anchor="t" bIns="0" lIns="0" spcFirstLastPara="1" rIns="0" wrap="square" tIns="0">
            <a:noAutofit/>
          </a:bodyPr>
          <a:lstStyle>
            <a:lvl1pPr lvl="0">
              <a:spcBef>
                <a:spcPts val="0"/>
              </a:spcBef>
              <a:spcAft>
                <a:spcPts val="0"/>
              </a:spcAft>
              <a:buSzPts val="11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04" name="Shape 104"/>
        <p:cNvGrpSpPr/>
        <p:nvPr/>
      </p:nvGrpSpPr>
      <p:grpSpPr>
        <a:xfrm>
          <a:off x="0" y="0"/>
          <a:ext cx="0" cy="0"/>
          <a:chOff x="0" y="0"/>
          <a:chExt cx="0" cy="0"/>
        </a:xfrm>
      </p:grpSpPr>
      <p:sp>
        <p:nvSpPr>
          <p:cNvPr id="105" name="Google Shape;105;p20"/>
          <p:cNvSpPr txBox="1"/>
          <p:nvPr>
            <p:ph idx="1" type="body"/>
          </p:nvPr>
        </p:nvSpPr>
        <p:spPr>
          <a:xfrm>
            <a:off x="311700" y="3911700"/>
            <a:ext cx="2627100" cy="10185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6" name="Google Shape;106;p20"/>
          <p:cNvSpPr/>
          <p:nvPr>
            <p:ph idx="2" type="pic"/>
          </p:nvPr>
        </p:nvSpPr>
        <p:spPr>
          <a:xfrm>
            <a:off x="6205225" y="1128325"/>
            <a:ext cx="2627100" cy="2273100"/>
          </a:xfrm>
          <a:prstGeom prst="rect">
            <a:avLst/>
          </a:prstGeom>
          <a:noFill/>
          <a:ln>
            <a:noFill/>
          </a:ln>
        </p:spPr>
      </p:sp>
      <p:sp>
        <p:nvSpPr>
          <p:cNvPr id="107" name="Google Shape;107;p20"/>
          <p:cNvSpPr/>
          <p:nvPr>
            <p:ph idx="3" type="pic"/>
          </p:nvPr>
        </p:nvSpPr>
        <p:spPr>
          <a:xfrm>
            <a:off x="311725" y="1128325"/>
            <a:ext cx="2627100" cy="2273100"/>
          </a:xfrm>
          <a:prstGeom prst="rect">
            <a:avLst/>
          </a:prstGeom>
          <a:noFill/>
          <a:ln>
            <a:noFill/>
          </a:ln>
        </p:spPr>
      </p:sp>
      <p:sp>
        <p:nvSpPr>
          <p:cNvPr id="108" name="Google Shape;108;p20"/>
          <p:cNvSpPr txBox="1"/>
          <p:nvPr>
            <p:ph idx="4" type="body"/>
          </p:nvPr>
        </p:nvSpPr>
        <p:spPr>
          <a:xfrm>
            <a:off x="6205225" y="3911700"/>
            <a:ext cx="2627100" cy="10185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9" name="Google Shape;109;p20"/>
          <p:cNvSpPr/>
          <p:nvPr>
            <p:ph idx="5" type="pic"/>
          </p:nvPr>
        </p:nvSpPr>
        <p:spPr>
          <a:xfrm>
            <a:off x="3255250" y="1128325"/>
            <a:ext cx="2627100" cy="2273100"/>
          </a:xfrm>
          <a:prstGeom prst="rect">
            <a:avLst/>
          </a:prstGeom>
          <a:noFill/>
          <a:ln>
            <a:noFill/>
          </a:ln>
        </p:spPr>
      </p:sp>
      <p:sp>
        <p:nvSpPr>
          <p:cNvPr id="110" name="Google Shape;110;p20"/>
          <p:cNvSpPr txBox="1"/>
          <p:nvPr>
            <p:ph idx="6" type="body"/>
          </p:nvPr>
        </p:nvSpPr>
        <p:spPr>
          <a:xfrm>
            <a:off x="3255250" y="3911700"/>
            <a:ext cx="2627100" cy="10185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1" name="Google Shape;111;p20"/>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2" name="Google Shape;112;p20"/>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3" name="Google Shape;113;p20"/>
          <p:cNvSpPr txBox="1"/>
          <p:nvPr>
            <p:ph idx="7" type="subTitle"/>
          </p:nvPr>
        </p:nvSpPr>
        <p:spPr>
          <a:xfrm>
            <a:off x="311725" y="3430500"/>
            <a:ext cx="2627100" cy="481200"/>
          </a:xfrm>
          <a:prstGeom prst="rect">
            <a:avLst/>
          </a:prstGeom>
        </p:spPr>
        <p:txBody>
          <a:bodyPr anchorCtr="0" anchor="t" bIns="0" lIns="0" spcFirstLastPara="1" rIns="0" wrap="square" tIns="0">
            <a:noAutofit/>
          </a:bodyPr>
          <a:lstStyle>
            <a:lvl1pPr lvl="0">
              <a:spcBef>
                <a:spcPts val="0"/>
              </a:spcBef>
              <a:spcAft>
                <a:spcPts val="0"/>
              </a:spcAft>
              <a:buSzPts val="11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4" name="Google Shape;114;p20"/>
          <p:cNvSpPr txBox="1"/>
          <p:nvPr>
            <p:ph idx="8" type="subTitle"/>
          </p:nvPr>
        </p:nvSpPr>
        <p:spPr>
          <a:xfrm>
            <a:off x="6205225" y="3430500"/>
            <a:ext cx="2627100" cy="481200"/>
          </a:xfrm>
          <a:prstGeom prst="rect">
            <a:avLst/>
          </a:prstGeom>
        </p:spPr>
        <p:txBody>
          <a:bodyPr anchorCtr="0" anchor="t" bIns="0" lIns="0" spcFirstLastPara="1" rIns="0" wrap="square" tIns="0">
            <a:noAutofit/>
          </a:bodyPr>
          <a:lstStyle>
            <a:lvl1pPr lvl="0">
              <a:spcBef>
                <a:spcPts val="0"/>
              </a:spcBef>
              <a:spcAft>
                <a:spcPts val="0"/>
              </a:spcAft>
              <a:buSzPts val="11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15" name="Google Shape;115;p20"/>
          <p:cNvSpPr txBox="1"/>
          <p:nvPr>
            <p:ph idx="9" type="subTitle"/>
          </p:nvPr>
        </p:nvSpPr>
        <p:spPr>
          <a:xfrm>
            <a:off x="3255250" y="3430500"/>
            <a:ext cx="2627100" cy="481200"/>
          </a:xfrm>
          <a:prstGeom prst="rect">
            <a:avLst/>
          </a:prstGeom>
        </p:spPr>
        <p:txBody>
          <a:bodyPr anchorCtr="0" anchor="t" bIns="0" lIns="0" spcFirstLastPara="1" rIns="0" wrap="square" tIns="0">
            <a:noAutofit/>
          </a:bodyPr>
          <a:lstStyle>
            <a:lvl1pPr lvl="0">
              <a:spcBef>
                <a:spcPts val="0"/>
              </a:spcBef>
              <a:spcAft>
                <a:spcPts val="0"/>
              </a:spcAft>
              <a:buSzPts val="11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0" lIns="0" spcFirstLastPara="1" rIns="0" wrap="square" tIns="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16" name="Shape 116"/>
        <p:cNvGrpSpPr/>
        <p:nvPr/>
      </p:nvGrpSpPr>
      <p:grpSpPr>
        <a:xfrm>
          <a:off x="0" y="0"/>
          <a:ext cx="0" cy="0"/>
          <a:chOff x="0" y="0"/>
          <a:chExt cx="0" cy="0"/>
        </a:xfrm>
      </p:grpSpPr>
      <p:sp>
        <p:nvSpPr>
          <p:cNvPr id="117" name="Google Shape;117;p21"/>
          <p:cNvSpPr/>
          <p:nvPr>
            <p:ph idx="2" type="pic"/>
          </p:nvPr>
        </p:nvSpPr>
        <p:spPr>
          <a:xfrm>
            <a:off x="311700" y="445025"/>
            <a:ext cx="8520600" cy="4218300"/>
          </a:xfrm>
          <a:prstGeom prst="rect">
            <a:avLst/>
          </a:prstGeom>
          <a:noFill/>
          <a:ln>
            <a:noFill/>
          </a:ln>
        </p:spPr>
      </p:sp>
      <p:sp>
        <p:nvSpPr>
          <p:cNvPr id="118" name="Google Shape;118;p21"/>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19" name="Shape 119"/>
        <p:cNvGrpSpPr/>
        <p:nvPr/>
      </p:nvGrpSpPr>
      <p:grpSpPr>
        <a:xfrm>
          <a:off x="0" y="0"/>
          <a:ext cx="0" cy="0"/>
          <a:chOff x="0" y="0"/>
          <a:chExt cx="0" cy="0"/>
        </a:xfrm>
      </p:grpSpPr>
      <p:sp>
        <p:nvSpPr>
          <p:cNvPr id="120" name="Google Shape;120;p22"/>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21" name="Google Shape;121;p22"/>
          <p:cNvSpPr/>
          <p:nvPr>
            <p:ph idx="2" type="pic"/>
          </p:nvPr>
        </p:nvSpPr>
        <p:spPr>
          <a:xfrm>
            <a:off x="3389600" y="118913"/>
            <a:ext cx="1643700" cy="1535100"/>
          </a:xfrm>
          <a:prstGeom prst="rect">
            <a:avLst/>
          </a:prstGeom>
          <a:noFill/>
          <a:ln>
            <a:noFill/>
          </a:ln>
        </p:spPr>
      </p:sp>
      <p:sp>
        <p:nvSpPr>
          <p:cNvPr id="122" name="Google Shape;122;p22"/>
          <p:cNvSpPr/>
          <p:nvPr>
            <p:ph idx="3" type="pic"/>
          </p:nvPr>
        </p:nvSpPr>
        <p:spPr>
          <a:xfrm>
            <a:off x="5195935" y="118913"/>
            <a:ext cx="1643700" cy="1535100"/>
          </a:xfrm>
          <a:prstGeom prst="rect">
            <a:avLst/>
          </a:prstGeom>
          <a:noFill/>
          <a:ln>
            <a:noFill/>
          </a:ln>
        </p:spPr>
      </p:sp>
      <p:sp>
        <p:nvSpPr>
          <p:cNvPr id="123" name="Google Shape;123;p22"/>
          <p:cNvSpPr/>
          <p:nvPr>
            <p:ph idx="4" type="pic"/>
          </p:nvPr>
        </p:nvSpPr>
        <p:spPr>
          <a:xfrm>
            <a:off x="7002270" y="118913"/>
            <a:ext cx="1643700" cy="1535100"/>
          </a:xfrm>
          <a:prstGeom prst="rect">
            <a:avLst/>
          </a:prstGeom>
          <a:noFill/>
          <a:ln>
            <a:noFill/>
          </a:ln>
        </p:spPr>
      </p:sp>
      <p:sp>
        <p:nvSpPr>
          <p:cNvPr id="124" name="Google Shape;124;p22"/>
          <p:cNvSpPr/>
          <p:nvPr>
            <p:ph idx="5" type="pic"/>
          </p:nvPr>
        </p:nvSpPr>
        <p:spPr>
          <a:xfrm>
            <a:off x="3389588" y="1804212"/>
            <a:ext cx="1643700" cy="1535100"/>
          </a:xfrm>
          <a:prstGeom prst="rect">
            <a:avLst/>
          </a:prstGeom>
          <a:noFill/>
          <a:ln>
            <a:noFill/>
          </a:ln>
        </p:spPr>
      </p:sp>
      <p:sp>
        <p:nvSpPr>
          <p:cNvPr id="125" name="Google Shape;125;p22"/>
          <p:cNvSpPr/>
          <p:nvPr>
            <p:ph idx="6" type="pic"/>
          </p:nvPr>
        </p:nvSpPr>
        <p:spPr>
          <a:xfrm>
            <a:off x="5195922" y="1804212"/>
            <a:ext cx="1643700" cy="1535100"/>
          </a:xfrm>
          <a:prstGeom prst="rect">
            <a:avLst/>
          </a:prstGeom>
          <a:noFill/>
          <a:ln>
            <a:noFill/>
          </a:ln>
        </p:spPr>
      </p:sp>
      <p:sp>
        <p:nvSpPr>
          <p:cNvPr id="126" name="Google Shape;126;p22"/>
          <p:cNvSpPr/>
          <p:nvPr>
            <p:ph idx="7" type="pic"/>
          </p:nvPr>
        </p:nvSpPr>
        <p:spPr>
          <a:xfrm>
            <a:off x="7002257" y="1804212"/>
            <a:ext cx="1643700" cy="1535100"/>
          </a:xfrm>
          <a:prstGeom prst="rect">
            <a:avLst/>
          </a:prstGeom>
          <a:noFill/>
          <a:ln>
            <a:noFill/>
          </a:ln>
        </p:spPr>
      </p:sp>
      <p:sp>
        <p:nvSpPr>
          <p:cNvPr id="127" name="Google Shape;127;p22"/>
          <p:cNvSpPr txBox="1"/>
          <p:nvPr>
            <p:ph type="title"/>
          </p:nvPr>
        </p:nvSpPr>
        <p:spPr>
          <a:xfrm>
            <a:off x="351550" y="445025"/>
            <a:ext cx="2596800" cy="1706400"/>
          </a:xfrm>
          <a:prstGeom prst="rect">
            <a:avLst/>
          </a:prstGeom>
        </p:spPr>
        <p:txBody>
          <a:bodyPr anchorCtr="0" anchor="t" bIns="0" lIns="0" spcFirstLastPara="1" rIns="0" wrap="square" tIns="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8" name="Google Shape;128;p22"/>
          <p:cNvSpPr/>
          <p:nvPr>
            <p:ph idx="8" type="pic"/>
          </p:nvPr>
        </p:nvSpPr>
        <p:spPr>
          <a:xfrm>
            <a:off x="3389588" y="3489487"/>
            <a:ext cx="1643700" cy="1535100"/>
          </a:xfrm>
          <a:prstGeom prst="rect">
            <a:avLst/>
          </a:prstGeom>
          <a:noFill/>
          <a:ln>
            <a:noFill/>
          </a:ln>
        </p:spPr>
      </p:sp>
      <p:sp>
        <p:nvSpPr>
          <p:cNvPr id="129" name="Google Shape;129;p22"/>
          <p:cNvSpPr/>
          <p:nvPr>
            <p:ph idx="9" type="pic"/>
          </p:nvPr>
        </p:nvSpPr>
        <p:spPr>
          <a:xfrm>
            <a:off x="5195922" y="3489487"/>
            <a:ext cx="1643700" cy="1535100"/>
          </a:xfrm>
          <a:prstGeom prst="rect">
            <a:avLst/>
          </a:prstGeom>
          <a:noFill/>
          <a:ln>
            <a:noFill/>
          </a:ln>
        </p:spPr>
      </p:sp>
      <p:sp>
        <p:nvSpPr>
          <p:cNvPr id="130" name="Google Shape;130;p22"/>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chemeClr val="accent4"/>
        </a:solidFill>
      </p:bgPr>
    </p:bg>
    <p:spTree>
      <p:nvGrpSpPr>
        <p:cNvPr id="131" name="Shape 131"/>
        <p:cNvGrpSpPr/>
        <p:nvPr/>
      </p:nvGrpSpPr>
      <p:grpSpPr>
        <a:xfrm>
          <a:off x="0" y="0"/>
          <a:ext cx="0" cy="0"/>
          <a:chOff x="0" y="0"/>
          <a:chExt cx="0" cy="0"/>
        </a:xfrm>
      </p:grpSpPr>
      <p:sp>
        <p:nvSpPr>
          <p:cNvPr id="132" name="Google Shape;132;p23"/>
          <p:cNvSpPr/>
          <p:nvPr>
            <p:ph idx="2" type="pic"/>
          </p:nvPr>
        </p:nvSpPr>
        <p:spPr>
          <a:xfrm>
            <a:off x="6148575" y="0"/>
            <a:ext cx="2995500" cy="1425600"/>
          </a:xfrm>
          <a:prstGeom prst="rect">
            <a:avLst/>
          </a:prstGeom>
          <a:noFill/>
          <a:ln>
            <a:noFill/>
          </a:ln>
        </p:spPr>
      </p:sp>
      <p:sp>
        <p:nvSpPr>
          <p:cNvPr id="133" name="Google Shape;133;p23"/>
          <p:cNvSpPr/>
          <p:nvPr>
            <p:ph idx="3" type="pic"/>
          </p:nvPr>
        </p:nvSpPr>
        <p:spPr>
          <a:xfrm>
            <a:off x="6148575" y="3803400"/>
            <a:ext cx="2995500" cy="1342800"/>
          </a:xfrm>
          <a:prstGeom prst="rect">
            <a:avLst/>
          </a:prstGeom>
          <a:noFill/>
          <a:ln>
            <a:noFill/>
          </a:ln>
        </p:spPr>
      </p:sp>
      <p:sp>
        <p:nvSpPr>
          <p:cNvPr id="134" name="Google Shape;134;p23"/>
          <p:cNvSpPr txBox="1"/>
          <p:nvPr>
            <p:ph type="title"/>
          </p:nvPr>
        </p:nvSpPr>
        <p:spPr>
          <a:xfrm>
            <a:off x="740693" y="1"/>
            <a:ext cx="3531000" cy="1086900"/>
          </a:xfrm>
          <a:prstGeom prst="rect">
            <a:avLst/>
          </a:prstGeom>
        </p:spPr>
        <p:txBody>
          <a:bodyPr anchorCtr="0" anchor="b" bIns="0" lIns="0" spcFirstLastPara="1" rIns="0" wrap="square" tIns="0">
            <a:noAutofit/>
          </a:bodyPr>
          <a:lstStyle>
            <a:lvl1pPr lvl="0">
              <a:spcBef>
                <a:spcPts val="0"/>
              </a:spcBef>
              <a:spcAft>
                <a:spcPts val="0"/>
              </a:spcAft>
              <a:buSzPts val="2800"/>
              <a:buFont typeface="Work Sans"/>
              <a:buNone/>
              <a:defRPr>
                <a:latin typeface="Work Sans"/>
                <a:ea typeface="Work Sans"/>
                <a:cs typeface="Work Sans"/>
                <a:sym typeface="Work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5" name="Google Shape;135;p23"/>
          <p:cNvSpPr/>
          <p:nvPr>
            <p:ph idx="4" type="pic"/>
          </p:nvPr>
        </p:nvSpPr>
        <p:spPr>
          <a:xfrm>
            <a:off x="2962800" y="3803400"/>
            <a:ext cx="3185700" cy="1342800"/>
          </a:xfrm>
          <a:prstGeom prst="rect">
            <a:avLst/>
          </a:prstGeom>
          <a:noFill/>
          <a:ln>
            <a:noFill/>
          </a:ln>
        </p:spPr>
      </p:sp>
      <p:sp>
        <p:nvSpPr>
          <p:cNvPr id="136" name="Google Shape;136;p23"/>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37" name="Google Shape;137;p23"/>
          <p:cNvSpPr/>
          <p:nvPr>
            <p:ph idx="5" type="pic"/>
          </p:nvPr>
        </p:nvSpPr>
        <p:spPr>
          <a:xfrm>
            <a:off x="664500" y="1341525"/>
            <a:ext cx="3831300" cy="18333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secHead">
  <p:cSld name="SECTION_HEADER">
    <p:bg>
      <p:bgPr>
        <a:solidFill>
          <a:schemeClr val="accent1"/>
        </a:solidFill>
      </p:bgPr>
    </p:bg>
    <p:spTree>
      <p:nvGrpSpPr>
        <p:cNvPr id="138" name="Shape 138"/>
        <p:cNvGrpSpPr/>
        <p:nvPr/>
      </p:nvGrpSpPr>
      <p:grpSpPr>
        <a:xfrm>
          <a:off x="0" y="0"/>
          <a:ext cx="0" cy="0"/>
          <a:chOff x="0" y="0"/>
          <a:chExt cx="0" cy="0"/>
        </a:xfrm>
      </p:grpSpPr>
      <p:sp>
        <p:nvSpPr>
          <p:cNvPr id="139" name="Google Shape;139;p24"/>
          <p:cNvSpPr/>
          <p:nvPr/>
        </p:nvSpPr>
        <p:spPr>
          <a:xfrm rot="5400000">
            <a:off x="2419800" y="-1953625"/>
            <a:ext cx="4276500" cy="8659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4"/>
          <p:cNvSpPr txBox="1"/>
          <p:nvPr>
            <p:ph type="title"/>
          </p:nvPr>
        </p:nvSpPr>
        <p:spPr>
          <a:xfrm>
            <a:off x="438912" y="457200"/>
            <a:ext cx="8202300" cy="348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141" name="Google Shape;141;p24"/>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l">
              <a:spcBef>
                <a:spcPts val="0"/>
              </a:spcBef>
              <a:spcAft>
                <a:spcPts val="0"/>
              </a:spcAft>
              <a:buNone/>
            </a:pPr>
            <a:fld id="{00000000-1234-1234-1234-123412341234}" type="slidenum">
              <a:rPr lang="en"/>
              <a:t>‹#›</a:t>
            </a:fld>
            <a:endParaRPr/>
          </a:p>
        </p:txBody>
      </p:sp>
      <p:sp>
        <p:nvSpPr>
          <p:cNvPr id="142" name="Google Shape;142;p24"/>
          <p:cNvSpPr txBox="1"/>
          <p:nvPr>
            <p:ph idx="1" type="body"/>
          </p:nvPr>
        </p:nvSpPr>
        <p:spPr>
          <a:xfrm>
            <a:off x="454600" y="1565585"/>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43" name="Google Shape;143;p24"/>
          <p:cNvSpPr txBox="1"/>
          <p:nvPr>
            <p:ph idx="2" type="body"/>
          </p:nvPr>
        </p:nvSpPr>
        <p:spPr>
          <a:xfrm>
            <a:off x="687925" y="1690985"/>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44" name="Google Shape;144;p24"/>
          <p:cNvSpPr txBox="1"/>
          <p:nvPr>
            <p:ph idx="3" type="body"/>
          </p:nvPr>
        </p:nvSpPr>
        <p:spPr>
          <a:xfrm>
            <a:off x="454600" y="2516416"/>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45" name="Google Shape;145;p24"/>
          <p:cNvSpPr txBox="1"/>
          <p:nvPr>
            <p:ph idx="4" type="body"/>
          </p:nvPr>
        </p:nvSpPr>
        <p:spPr>
          <a:xfrm>
            <a:off x="687925" y="2641816"/>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46" name="Google Shape;146;p24"/>
          <p:cNvSpPr txBox="1"/>
          <p:nvPr>
            <p:ph idx="5" type="body"/>
          </p:nvPr>
        </p:nvSpPr>
        <p:spPr>
          <a:xfrm>
            <a:off x="2684925" y="1565585"/>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47" name="Google Shape;147;p24"/>
          <p:cNvSpPr txBox="1"/>
          <p:nvPr>
            <p:ph idx="6" type="body"/>
          </p:nvPr>
        </p:nvSpPr>
        <p:spPr>
          <a:xfrm>
            <a:off x="2918250" y="1690985"/>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48" name="Google Shape;148;p24"/>
          <p:cNvSpPr txBox="1"/>
          <p:nvPr>
            <p:ph idx="7" type="body"/>
          </p:nvPr>
        </p:nvSpPr>
        <p:spPr>
          <a:xfrm>
            <a:off x="2684925" y="2516416"/>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49" name="Google Shape;149;p24"/>
          <p:cNvSpPr txBox="1"/>
          <p:nvPr>
            <p:ph idx="8" type="body"/>
          </p:nvPr>
        </p:nvSpPr>
        <p:spPr>
          <a:xfrm>
            <a:off x="2918250" y="2641816"/>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50" name="Google Shape;150;p24"/>
          <p:cNvSpPr txBox="1"/>
          <p:nvPr>
            <p:ph idx="9" type="body"/>
          </p:nvPr>
        </p:nvSpPr>
        <p:spPr>
          <a:xfrm>
            <a:off x="4901400" y="1565585"/>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51" name="Google Shape;151;p24"/>
          <p:cNvSpPr txBox="1"/>
          <p:nvPr>
            <p:ph idx="13" type="body"/>
          </p:nvPr>
        </p:nvSpPr>
        <p:spPr>
          <a:xfrm>
            <a:off x="5134725" y="1690985"/>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52" name="Google Shape;152;p24"/>
          <p:cNvSpPr txBox="1"/>
          <p:nvPr>
            <p:ph idx="14" type="body"/>
          </p:nvPr>
        </p:nvSpPr>
        <p:spPr>
          <a:xfrm>
            <a:off x="4901400" y="2516416"/>
            <a:ext cx="15486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53" name="Google Shape;153;p24"/>
          <p:cNvSpPr txBox="1"/>
          <p:nvPr>
            <p:ph idx="15" type="body"/>
          </p:nvPr>
        </p:nvSpPr>
        <p:spPr>
          <a:xfrm>
            <a:off x="5134725" y="2641816"/>
            <a:ext cx="1315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54" name="Google Shape;154;p24"/>
          <p:cNvSpPr txBox="1"/>
          <p:nvPr>
            <p:ph idx="16" type="body"/>
          </p:nvPr>
        </p:nvSpPr>
        <p:spPr>
          <a:xfrm>
            <a:off x="7117875" y="1565585"/>
            <a:ext cx="15417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55" name="Google Shape;155;p24"/>
          <p:cNvSpPr txBox="1"/>
          <p:nvPr>
            <p:ph idx="17" type="body"/>
          </p:nvPr>
        </p:nvSpPr>
        <p:spPr>
          <a:xfrm>
            <a:off x="7350149" y="1690985"/>
            <a:ext cx="1309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56" name="Google Shape;156;p24"/>
          <p:cNvSpPr txBox="1"/>
          <p:nvPr>
            <p:ph idx="18" type="body"/>
          </p:nvPr>
        </p:nvSpPr>
        <p:spPr>
          <a:xfrm>
            <a:off x="7117875" y="2516416"/>
            <a:ext cx="15417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1pPr>
            <a:lvl2pPr indent="-279400" lvl="1" marL="914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2pPr>
            <a:lvl3pPr indent="-279400" lvl="2" marL="1371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3pPr>
            <a:lvl4pPr indent="-279400" lvl="3" marL="1828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4pPr>
            <a:lvl5pPr indent="-279400" lvl="4" marL="22860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5pPr>
            <a:lvl6pPr indent="-279400" lvl="5" marL="27432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6pPr>
            <a:lvl7pPr indent="-279400" lvl="6" marL="32004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7pPr>
            <a:lvl8pPr indent="-279400" lvl="7" marL="36576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8pPr>
            <a:lvl9pPr indent="-279400" lvl="8" marL="4114800">
              <a:spcBef>
                <a:spcPts val="0"/>
              </a:spcBef>
              <a:spcAft>
                <a:spcPts val="0"/>
              </a:spcAft>
              <a:buClr>
                <a:schemeClr val="dk1"/>
              </a:buClr>
              <a:buSzPts val="800"/>
              <a:buFont typeface="Work Sans Black"/>
              <a:buChar char="■"/>
              <a:defRPr>
                <a:latin typeface="Work Sans Black"/>
                <a:ea typeface="Work Sans Black"/>
                <a:cs typeface="Work Sans Black"/>
                <a:sym typeface="Work Sans Black"/>
              </a:defRPr>
            </a:lvl9pPr>
          </a:lstStyle>
          <a:p/>
        </p:txBody>
      </p:sp>
      <p:sp>
        <p:nvSpPr>
          <p:cNvPr id="157" name="Google Shape;157;p24"/>
          <p:cNvSpPr txBox="1"/>
          <p:nvPr>
            <p:ph idx="19" type="body"/>
          </p:nvPr>
        </p:nvSpPr>
        <p:spPr>
          <a:xfrm>
            <a:off x="7350149" y="2641816"/>
            <a:ext cx="1309200" cy="1254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Char char="●"/>
              <a:defRPr>
                <a:solidFill>
                  <a:schemeClr val="lt2"/>
                </a:solidFill>
              </a:defRPr>
            </a:lvl1pPr>
            <a:lvl2pPr indent="-279400" lvl="1" marL="914400">
              <a:spcBef>
                <a:spcPts val="0"/>
              </a:spcBef>
              <a:spcAft>
                <a:spcPts val="0"/>
              </a:spcAft>
              <a:buClr>
                <a:schemeClr val="lt2"/>
              </a:buClr>
              <a:buSzPts val="800"/>
              <a:buChar char="○"/>
              <a:defRPr>
                <a:solidFill>
                  <a:schemeClr val="lt2"/>
                </a:solidFill>
              </a:defRPr>
            </a:lvl2pPr>
            <a:lvl3pPr indent="-279400" lvl="2" marL="1371600">
              <a:spcBef>
                <a:spcPts val="0"/>
              </a:spcBef>
              <a:spcAft>
                <a:spcPts val="0"/>
              </a:spcAft>
              <a:buClr>
                <a:schemeClr val="lt2"/>
              </a:buClr>
              <a:buSzPts val="800"/>
              <a:buChar char="■"/>
              <a:defRPr>
                <a:solidFill>
                  <a:schemeClr val="lt2"/>
                </a:solidFill>
              </a:defRPr>
            </a:lvl3pPr>
            <a:lvl4pPr indent="-279400" lvl="3" marL="1828800">
              <a:spcBef>
                <a:spcPts val="0"/>
              </a:spcBef>
              <a:spcAft>
                <a:spcPts val="0"/>
              </a:spcAft>
              <a:buClr>
                <a:schemeClr val="lt2"/>
              </a:buClr>
              <a:buSzPts val="800"/>
              <a:buChar char="●"/>
              <a:defRPr>
                <a:solidFill>
                  <a:schemeClr val="lt2"/>
                </a:solidFill>
              </a:defRPr>
            </a:lvl4pPr>
            <a:lvl5pPr indent="-279400" lvl="4" marL="2286000">
              <a:spcBef>
                <a:spcPts val="0"/>
              </a:spcBef>
              <a:spcAft>
                <a:spcPts val="0"/>
              </a:spcAft>
              <a:buClr>
                <a:schemeClr val="lt2"/>
              </a:buClr>
              <a:buSzPts val="800"/>
              <a:buChar char="○"/>
              <a:defRPr>
                <a:solidFill>
                  <a:schemeClr val="lt2"/>
                </a:solidFill>
              </a:defRPr>
            </a:lvl5pPr>
            <a:lvl6pPr indent="-279400" lvl="5" marL="2743200">
              <a:spcBef>
                <a:spcPts val="0"/>
              </a:spcBef>
              <a:spcAft>
                <a:spcPts val="0"/>
              </a:spcAft>
              <a:buClr>
                <a:schemeClr val="lt2"/>
              </a:buClr>
              <a:buSzPts val="800"/>
              <a:buChar char="■"/>
              <a:defRPr>
                <a:solidFill>
                  <a:schemeClr val="lt2"/>
                </a:solidFill>
              </a:defRPr>
            </a:lvl6pPr>
            <a:lvl7pPr indent="-279400" lvl="6" marL="3200400">
              <a:spcBef>
                <a:spcPts val="0"/>
              </a:spcBef>
              <a:spcAft>
                <a:spcPts val="0"/>
              </a:spcAft>
              <a:buClr>
                <a:schemeClr val="lt2"/>
              </a:buClr>
              <a:buSzPts val="800"/>
              <a:buChar char="●"/>
              <a:defRPr>
                <a:solidFill>
                  <a:schemeClr val="lt2"/>
                </a:solidFill>
              </a:defRPr>
            </a:lvl7pPr>
            <a:lvl8pPr indent="-279400" lvl="7" marL="3657600">
              <a:spcBef>
                <a:spcPts val="0"/>
              </a:spcBef>
              <a:spcAft>
                <a:spcPts val="0"/>
              </a:spcAft>
              <a:buClr>
                <a:schemeClr val="lt2"/>
              </a:buClr>
              <a:buSzPts val="800"/>
              <a:buChar char="○"/>
              <a:defRPr>
                <a:solidFill>
                  <a:schemeClr val="lt2"/>
                </a:solidFill>
              </a:defRPr>
            </a:lvl8pPr>
            <a:lvl9pPr indent="-279400" lvl="8" marL="4114800">
              <a:spcBef>
                <a:spcPts val="0"/>
              </a:spcBef>
              <a:spcAft>
                <a:spcPts val="0"/>
              </a:spcAft>
              <a:buClr>
                <a:schemeClr val="lt2"/>
              </a:buClr>
              <a:buSzPts val="800"/>
              <a:buChar char="■"/>
              <a:defRPr>
                <a:solidFill>
                  <a:schemeClr val="lt2"/>
                </a:solidFill>
              </a:defRPr>
            </a:lvl9pPr>
          </a:lstStyle>
          <a:p/>
        </p:txBody>
      </p:sp>
      <p:sp>
        <p:nvSpPr>
          <p:cNvPr id="158" name="Google Shape;158;p24"/>
          <p:cNvSpPr txBox="1"/>
          <p:nvPr>
            <p:ph idx="20"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SzPts val="800"/>
              <a:buChar char="●"/>
              <a:defRPr/>
            </a:lvl1pPr>
            <a:lvl2pPr indent="-279400" lvl="1" marL="914400" algn="ctr">
              <a:spcBef>
                <a:spcPts val="0"/>
              </a:spcBef>
              <a:spcAft>
                <a:spcPts val="0"/>
              </a:spcAft>
              <a:buSzPts val="800"/>
              <a:buChar char="○"/>
              <a:defRPr/>
            </a:lvl2pPr>
            <a:lvl3pPr indent="-279400" lvl="2" marL="1371600" algn="ctr">
              <a:spcBef>
                <a:spcPts val="0"/>
              </a:spcBef>
              <a:spcAft>
                <a:spcPts val="0"/>
              </a:spcAft>
              <a:buSzPts val="800"/>
              <a:buChar char="■"/>
              <a:defRPr/>
            </a:lvl3pPr>
            <a:lvl4pPr indent="-279400" lvl="3" marL="1828800" algn="ctr">
              <a:spcBef>
                <a:spcPts val="0"/>
              </a:spcBef>
              <a:spcAft>
                <a:spcPts val="0"/>
              </a:spcAft>
              <a:buSzPts val="800"/>
              <a:buChar char="●"/>
              <a:defRPr/>
            </a:lvl4pPr>
            <a:lvl5pPr indent="-279400" lvl="4" marL="2286000" algn="ctr">
              <a:spcBef>
                <a:spcPts val="0"/>
              </a:spcBef>
              <a:spcAft>
                <a:spcPts val="0"/>
              </a:spcAft>
              <a:buSzPts val="800"/>
              <a:buChar char="○"/>
              <a:defRPr/>
            </a:lvl5pPr>
            <a:lvl6pPr indent="-279400" lvl="5" marL="2743200" algn="ctr">
              <a:spcBef>
                <a:spcPts val="0"/>
              </a:spcBef>
              <a:spcAft>
                <a:spcPts val="0"/>
              </a:spcAft>
              <a:buSzPts val="800"/>
              <a:buChar char="■"/>
              <a:defRPr/>
            </a:lvl6pPr>
            <a:lvl7pPr indent="-279400" lvl="6" marL="3200400" algn="ctr">
              <a:spcBef>
                <a:spcPts val="0"/>
              </a:spcBef>
              <a:spcAft>
                <a:spcPts val="0"/>
              </a:spcAft>
              <a:buSzPts val="800"/>
              <a:buChar char="●"/>
              <a:defRPr/>
            </a:lvl7pPr>
            <a:lvl8pPr indent="-279400" lvl="7" marL="3657600" algn="ctr">
              <a:spcBef>
                <a:spcPts val="0"/>
              </a:spcBef>
              <a:spcAft>
                <a:spcPts val="0"/>
              </a:spcAft>
              <a:buSzPts val="800"/>
              <a:buChar char="○"/>
              <a:defRPr/>
            </a:lvl8pPr>
            <a:lvl9pPr indent="-279400" lvl="8" marL="4114800" algn="ctr">
              <a:spcBef>
                <a:spcPts val="0"/>
              </a:spcBef>
              <a:spcAft>
                <a:spcPts val="0"/>
              </a:spcAft>
              <a:buSzPts val="800"/>
              <a:buChar char="■"/>
              <a:defRPr/>
            </a:lvl9pPr>
          </a:lstStyle>
          <a:p/>
        </p:txBody>
      </p:sp>
      <p:sp>
        <p:nvSpPr>
          <p:cNvPr id="159" name="Google Shape;159;p24"/>
          <p:cNvSpPr txBox="1"/>
          <p:nvPr>
            <p:ph idx="21"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SzPts val="800"/>
              <a:buChar char="●"/>
              <a:defRPr/>
            </a:lvl1pPr>
            <a:lvl2pPr indent="-279400" lvl="1" marL="914400" algn="ctr">
              <a:spcBef>
                <a:spcPts val="0"/>
              </a:spcBef>
              <a:spcAft>
                <a:spcPts val="0"/>
              </a:spcAft>
              <a:buSzPts val="800"/>
              <a:buChar char="○"/>
              <a:defRPr/>
            </a:lvl2pPr>
            <a:lvl3pPr indent="-279400" lvl="2" marL="1371600" algn="ctr">
              <a:spcBef>
                <a:spcPts val="0"/>
              </a:spcBef>
              <a:spcAft>
                <a:spcPts val="0"/>
              </a:spcAft>
              <a:buSzPts val="800"/>
              <a:buChar char="■"/>
              <a:defRPr/>
            </a:lvl3pPr>
            <a:lvl4pPr indent="-279400" lvl="3" marL="1828800" algn="ctr">
              <a:spcBef>
                <a:spcPts val="0"/>
              </a:spcBef>
              <a:spcAft>
                <a:spcPts val="0"/>
              </a:spcAft>
              <a:buSzPts val="800"/>
              <a:buChar char="●"/>
              <a:defRPr/>
            </a:lvl4pPr>
            <a:lvl5pPr indent="-279400" lvl="4" marL="2286000" algn="ctr">
              <a:spcBef>
                <a:spcPts val="0"/>
              </a:spcBef>
              <a:spcAft>
                <a:spcPts val="0"/>
              </a:spcAft>
              <a:buSzPts val="800"/>
              <a:buChar char="○"/>
              <a:defRPr/>
            </a:lvl5pPr>
            <a:lvl6pPr indent="-279400" lvl="5" marL="2743200" algn="ctr">
              <a:spcBef>
                <a:spcPts val="0"/>
              </a:spcBef>
              <a:spcAft>
                <a:spcPts val="0"/>
              </a:spcAft>
              <a:buSzPts val="800"/>
              <a:buChar char="■"/>
              <a:defRPr/>
            </a:lvl6pPr>
            <a:lvl7pPr indent="-279400" lvl="6" marL="3200400" algn="ctr">
              <a:spcBef>
                <a:spcPts val="0"/>
              </a:spcBef>
              <a:spcAft>
                <a:spcPts val="0"/>
              </a:spcAft>
              <a:buSzPts val="800"/>
              <a:buChar char="●"/>
              <a:defRPr/>
            </a:lvl7pPr>
            <a:lvl8pPr indent="-279400" lvl="7" marL="3657600" algn="ctr">
              <a:spcBef>
                <a:spcPts val="0"/>
              </a:spcBef>
              <a:spcAft>
                <a:spcPts val="0"/>
              </a:spcAft>
              <a:buSzPts val="800"/>
              <a:buChar char="○"/>
              <a:defRPr/>
            </a:lvl8pPr>
            <a:lvl9pPr indent="-279400" lvl="8" marL="4114800" algn="ctr">
              <a:spcBef>
                <a:spcPts val="0"/>
              </a:spcBef>
              <a:spcAft>
                <a:spcPts val="0"/>
              </a:spcAft>
              <a:buSzPts val="800"/>
              <a:buChar char="■"/>
              <a:defRPr/>
            </a:lvl9pPr>
          </a:lstStyle>
          <a:p/>
        </p:txBody>
      </p:sp>
      <p:sp>
        <p:nvSpPr>
          <p:cNvPr id="160" name="Google Shape;160;p24"/>
          <p:cNvSpPr txBox="1"/>
          <p:nvPr>
            <p:ph idx="22"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SzPts val="800"/>
              <a:buChar char="●"/>
              <a:defRPr/>
            </a:lvl1pPr>
            <a:lvl2pPr indent="-279400" lvl="1" marL="914400" algn="r">
              <a:spcBef>
                <a:spcPts val="0"/>
              </a:spcBef>
              <a:spcAft>
                <a:spcPts val="0"/>
              </a:spcAft>
              <a:buSzPts val="800"/>
              <a:buChar char="○"/>
              <a:defRPr/>
            </a:lvl2pPr>
            <a:lvl3pPr indent="-279400" lvl="2" marL="1371600" algn="r">
              <a:spcBef>
                <a:spcPts val="0"/>
              </a:spcBef>
              <a:spcAft>
                <a:spcPts val="0"/>
              </a:spcAft>
              <a:buSzPts val="800"/>
              <a:buChar char="■"/>
              <a:defRPr/>
            </a:lvl3pPr>
            <a:lvl4pPr indent="-279400" lvl="3" marL="1828800" algn="r">
              <a:spcBef>
                <a:spcPts val="0"/>
              </a:spcBef>
              <a:spcAft>
                <a:spcPts val="0"/>
              </a:spcAft>
              <a:buSzPts val="800"/>
              <a:buChar char="●"/>
              <a:defRPr/>
            </a:lvl4pPr>
            <a:lvl5pPr indent="-279400" lvl="4" marL="2286000" algn="r">
              <a:spcBef>
                <a:spcPts val="0"/>
              </a:spcBef>
              <a:spcAft>
                <a:spcPts val="0"/>
              </a:spcAft>
              <a:buSzPts val="800"/>
              <a:buChar char="○"/>
              <a:defRPr/>
            </a:lvl5pPr>
            <a:lvl6pPr indent="-279400" lvl="5" marL="2743200" algn="r">
              <a:spcBef>
                <a:spcPts val="0"/>
              </a:spcBef>
              <a:spcAft>
                <a:spcPts val="0"/>
              </a:spcAft>
              <a:buSzPts val="800"/>
              <a:buChar char="■"/>
              <a:defRPr/>
            </a:lvl6pPr>
            <a:lvl7pPr indent="-279400" lvl="6" marL="3200400" algn="r">
              <a:spcBef>
                <a:spcPts val="0"/>
              </a:spcBef>
              <a:spcAft>
                <a:spcPts val="0"/>
              </a:spcAft>
              <a:buSzPts val="800"/>
              <a:buChar char="●"/>
              <a:defRPr/>
            </a:lvl7pPr>
            <a:lvl8pPr indent="-279400" lvl="7" marL="3657600" algn="r">
              <a:spcBef>
                <a:spcPts val="0"/>
              </a:spcBef>
              <a:spcAft>
                <a:spcPts val="0"/>
              </a:spcAft>
              <a:buSzPts val="800"/>
              <a:buChar char="○"/>
              <a:defRPr/>
            </a:lvl8pPr>
            <a:lvl9pPr indent="-279400" lvl="8" marL="4114800" algn="r">
              <a:spcBef>
                <a:spcPts val="0"/>
              </a:spcBef>
              <a:spcAft>
                <a:spcPts val="0"/>
              </a:spcAft>
              <a:buSzPts val="800"/>
              <a:buChar char="■"/>
              <a:defRPr/>
            </a:lvl9pPr>
          </a:lstStyle>
          <a:p/>
        </p:txBody>
      </p:sp>
      <p:cxnSp>
        <p:nvCxnSpPr>
          <p:cNvPr id="161" name="Google Shape;161;p24"/>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extLst>
    <p:ext uri="{DCECCB84-F9BA-43D5-87BE-67443E8EF086}">
      <p15:sldGuideLst>
        <p15:guide id="1" pos="286">
          <p15:clr>
            <a:srgbClr val="E46962"/>
          </p15:clr>
        </p15:guide>
        <p15:guide id="2" pos="5455">
          <p15:clr>
            <a:srgbClr val="E46962"/>
          </p15:clr>
        </p15:guide>
        <p15:guide id="3" pos="1688">
          <p15:clr>
            <a:srgbClr val="E46962"/>
          </p15:clr>
        </p15:guide>
        <p15:guide id="4" pos="3087">
          <p15:clr>
            <a:srgbClr val="E46962"/>
          </p15:clr>
        </p15:guide>
        <p15:guide id="5" pos="4484">
          <p15:clr>
            <a:srgbClr val="E46962"/>
          </p15:clr>
        </p15:guide>
        <p15:guide id="6" pos="1262">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oint Summary" type="tx">
  <p:cSld name="TITLE_AND_BODY">
    <p:spTree>
      <p:nvGrpSpPr>
        <p:cNvPr id="162" name="Shape 162"/>
        <p:cNvGrpSpPr/>
        <p:nvPr/>
      </p:nvGrpSpPr>
      <p:grpSpPr>
        <a:xfrm>
          <a:off x="0" y="0"/>
          <a:ext cx="0" cy="0"/>
          <a:chOff x="0" y="0"/>
          <a:chExt cx="0" cy="0"/>
        </a:xfrm>
      </p:grpSpPr>
      <p:sp>
        <p:nvSpPr>
          <p:cNvPr id="163" name="Google Shape;163;p25"/>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txBox="1"/>
          <p:nvPr>
            <p:ph type="title"/>
          </p:nvPr>
        </p:nvSpPr>
        <p:spPr>
          <a:xfrm>
            <a:off x="440663" y="612669"/>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dk1"/>
              </a:buClr>
              <a:buSzPts val="2800"/>
              <a:buFont typeface="Work Sans Black"/>
              <a:buNone/>
              <a:defRPr>
                <a:solidFill>
                  <a:schemeClr val="dk1"/>
                </a:solidFill>
              </a:defRPr>
            </a:lvl2pPr>
            <a:lvl3pPr lvl="2">
              <a:spcBef>
                <a:spcPts val="0"/>
              </a:spcBef>
              <a:spcAft>
                <a:spcPts val="0"/>
              </a:spcAft>
              <a:buClr>
                <a:schemeClr val="dk1"/>
              </a:buClr>
              <a:buSzPts val="2800"/>
              <a:buFont typeface="Work Sans Black"/>
              <a:buNone/>
              <a:defRPr>
                <a:solidFill>
                  <a:schemeClr val="dk1"/>
                </a:solidFill>
              </a:defRPr>
            </a:lvl3pPr>
            <a:lvl4pPr lvl="3">
              <a:spcBef>
                <a:spcPts val="0"/>
              </a:spcBef>
              <a:spcAft>
                <a:spcPts val="0"/>
              </a:spcAft>
              <a:buClr>
                <a:schemeClr val="dk1"/>
              </a:buClr>
              <a:buSzPts val="2800"/>
              <a:buFont typeface="Work Sans Black"/>
              <a:buNone/>
              <a:defRPr>
                <a:solidFill>
                  <a:schemeClr val="dk1"/>
                </a:solidFill>
              </a:defRPr>
            </a:lvl4pPr>
            <a:lvl5pPr lvl="4">
              <a:spcBef>
                <a:spcPts val="0"/>
              </a:spcBef>
              <a:spcAft>
                <a:spcPts val="0"/>
              </a:spcAft>
              <a:buClr>
                <a:schemeClr val="dk1"/>
              </a:buClr>
              <a:buSzPts val="2800"/>
              <a:buFont typeface="Work Sans Black"/>
              <a:buNone/>
              <a:defRPr>
                <a:solidFill>
                  <a:schemeClr val="dk1"/>
                </a:solidFill>
              </a:defRPr>
            </a:lvl5pPr>
            <a:lvl6pPr lvl="5">
              <a:spcBef>
                <a:spcPts val="0"/>
              </a:spcBef>
              <a:spcAft>
                <a:spcPts val="0"/>
              </a:spcAft>
              <a:buClr>
                <a:schemeClr val="dk1"/>
              </a:buClr>
              <a:buSzPts val="2800"/>
              <a:buFont typeface="Work Sans Black"/>
              <a:buNone/>
              <a:defRPr>
                <a:solidFill>
                  <a:schemeClr val="dk1"/>
                </a:solidFill>
              </a:defRPr>
            </a:lvl6pPr>
            <a:lvl7pPr lvl="6">
              <a:spcBef>
                <a:spcPts val="0"/>
              </a:spcBef>
              <a:spcAft>
                <a:spcPts val="0"/>
              </a:spcAft>
              <a:buClr>
                <a:schemeClr val="dk1"/>
              </a:buClr>
              <a:buSzPts val="2800"/>
              <a:buFont typeface="Work Sans Black"/>
              <a:buNone/>
              <a:defRPr>
                <a:solidFill>
                  <a:schemeClr val="dk1"/>
                </a:solidFill>
              </a:defRPr>
            </a:lvl7pPr>
            <a:lvl8pPr lvl="7">
              <a:spcBef>
                <a:spcPts val="0"/>
              </a:spcBef>
              <a:spcAft>
                <a:spcPts val="0"/>
              </a:spcAft>
              <a:buClr>
                <a:schemeClr val="dk1"/>
              </a:buClr>
              <a:buSzPts val="2800"/>
              <a:buFont typeface="Work Sans Black"/>
              <a:buNone/>
              <a:defRPr>
                <a:solidFill>
                  <a:schemeClr val="dk1"/>
                </a:solidFill>
              </a:defRPr>
            </a:lvl8pPr>
            <a:lvl9pPr lvl="8">
              <a:spcBef>
                <a:spcPts val="0"/>
              </a:spcBef>
              <a:spcAft>
                <a:spcPts val="0"/>
              </a:spcAft>
              <a:buClr>
                <a:schemeClr val="dk1"/>
              </a:buClr>
              <a:buSzPts val="2800"/>
              <a:buFont typeface="Work Sans Black"/>
              <a:buNone/>
              <a:defRPr>
                <a:solidFill>
                  <a:schemeClr val="dk1"/>
                </a:solidFill>
              </a:defRPr>
            </a:lvl9pPr>
          </a:lstStyle>
          <a:p/>
        </p:txBody>
      </p:sp>
      <p:sp>
        <p:nvSpPr>
          <p:cNvPr id="165" name="Google Shape;165;p25"/>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166" name="Google Shape;166;p25"/>
          <p:cNvSpPr/>
          <p:nvPr>
            <p:ph idx="2" type="pic"/>
          </p:nvPr>
        </p:nvSpPr>
        <p:spPr>
          <a:xfrm>
            <a:off x="456025" y="2138426"/>
            <a:ext cx="1766100" cy="1189800"/>
          </a:xfrm>
          <a:prstGeom prst="rect">
            <a:avLst/>
          </a:prstGeom>
          <a:noFill/>
          <a:ln>
            <a:noFill/>
          </a:ln>
        </p:spPr>
      </p:sp>
      <p:sp>
        <p:nvSpPr>
          <p:cNvPr id="167" name="Google Shape;167;p25"/>
          <p:cNvSpPr txBox="1"/>
          <p:nvPr>
            <p:ph idx="3" type="subTitle"/>
          </p:nvPr>
        </p:nvSpPr>
        <p:spPr>
          <a:xfrm>
            <a:off x="453325" y="3530474"/>
            <a:ext cx="2283600" cy="169200"/>
          </a:xfrm>
          <a:prstGeom prst="rect">
            <a:avLst/>
          </a:prstGeom>
        </p:spPr>
        <p:txBody>
          <a:bodyPr anchorCtr="0" anchor="b" bIns="0" lIns="0" spcFirstLastPara="1" rIns="0" wrap="square" tIns="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168" name="Google Shape;168;p25"/>
          <p:cNvSpPr/>
          <p:nvPr/>
        </p:nvSpPr>
        <p:spPr>
          <a:xfrm rot="5400000">
            <a:off x="2419450"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txBox="1"/>
          <p:nvPr>
            <p:ph idx="4" type="body"/>
          </p:nvPr>
        </p:nvSpPr>
        <p:spPr>
          <a:xfrm>
            <a:off x="3412150" y="3803400"/>
            <a:ext cx="2277000" cy="498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170" name="Google Shape;170;p25"/>
          <p:cNvSpPr/>
          <p:nvPr>
            <p:ph idx="5" type="pic"/>
          </p:nvPr>
        </p:nvSpPr>
        <p:spPr>
          <a:xfrm>
            <a:off x="3418600" y="2138400"/>
            <a:ext cx="1766100" cy="1189800"/>
          </a:xfrm>
          <a:prstGeom prst="rect">
            <a:avLst/>
          </a:prstGeom>
          <a:noFill/>
          <a:ln>
            <a:noFill/>
          </a:ln>
        </p:spPr>
      </p:sp>
      <p:sp>
        <p:nvSpPr>
          <p:cNvPr id="171" name="Google Shape;171;p25"/>
          <p:cNvSpPr txBox="1"/>
          <p:nvPr>
            <p:ph idx="6" type="subTitle"/>
          </p:nvPr>
        </p:nvSpPr>
        <p:spPr>
          <a:xfrm>
            <a:off x="3415900" y="3530474"/>
            <a:ext cx="2283600" cy="169200"/>
          </a:xfrm>
          <a:prstGeom prst="rect">
            <a:avLst/>
          </a:prstGeom>
        </p:spPr>
        <p:txBody>
          <a:bodyPr anchorCtr="0" anchor="b" bIns="0" lIns="0" spcFirstLastPara="1" rIns="0" wrap="square" tIns="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172" name="Google Shape;172;p25"/>
          <p:cNvSpPr/>
          <p:nvPr/>
        </p:nvSpPr>
        <p:spPr>
          <a:xfrm rot="5400000">
            <a:off x="53820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txBox="1"/>
          <p:nvPr>
            <p:ph idx="7" type="body"/>
          </p:nvPr>
        </p:nvSpPr>
        <p:spPr>
          <a:xfrm>
            <a:off x="6374725" y="3803250"/>
            <a:ext cx="2277000" cy="498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174" name="Google Shape;174;p25"/>
          <p:cNvSpPr/>
          <p:nvPr>
            <p:ph idx="8" type="pic"/>
          </p:nvPr>
        </p:nvSpPr>
        <p:spPr>
          <a:xfrm>
            <a:off x="6381175" y="2138400"/>
            <a:ext cx="1766100" cy="1189800"/>
          </a:xfrm>
          <a:prstGeom prst="rect">
            <a:avLst/>
          </a:prstGeom>
          <a:noFill/>
          <a:ln>
            <a:noFill/>
          </a:ln>
        </p:spPr>
      </p:sp>
      <p:sp>
        <p:nvSpPr>
          <p:cNvPr id="175" name="Google Shape;175;p25"/>
          <p:cNvSpPr txBox="1"/>
          <p:nvPr>
            <p:ph idx="9" type="subTitle"/>
          </p:nvPr>
        </p:nvSpPr>
        <p:spPr>
          <a:xfrm>
            <a:off x="6378475" y="3530474"/>
            <a:ext cx="2283600" cy="169200"/>
          </a:xfrm>
          <a:prstGeom prst="rect">
            <a:avLst/>
          </a:prstGeom>
        </p:spPr>
        <p:txBody>
          <a:bodyPr anchorCtr="0" anchor="b" bIns="0" lIns="0" spcFirstLastPara="1" rIns="0" wrap="square" tIns="0">
            <a:noAutofit/>
          </a:bodyPr>
          <a:lstStyle>
            <a:lvl1pPr lvl="0">
              <a:spcBef>
                <a:spcPts val="0"/>
              </a:spcBef>
              <a:spcAft>
                <a:spcPts val="0"/>
              </a:spcAft>
              <a:buClr>
                <a:schemeClr val="lt2"/>
              </a:buClr>
              <a:buSzPts val="1100"/>
              <a:buFont typeface="Work Sans Black"/>
              <a:buNone/>
              <a:defRPr/>
            </a:lvl1pPr>
            <a:lvl2pPr lvl="1">
              <a:spcBef>
                <a:spcPts val="0"/>
              </a:spcBef>
              <a:spcAft>
                <a:spcPts val="0"/>
              </a:spcAft>
              <a:buClr>
                <a:schemeClr val="lt2"/>
              </a:buClr>
              <a:buSzPts val="1100"/>
              <a:buFont typeface="Work Sans Black"/>
              <a:buNone/>
              <a:defRPr/>
            </a:lvl2pPr>
            <a:lvl3pPr lvl="2">
              <a:spcBef>
                <a:spcPts val="0"/>
              </a:spcBef>
              <a:spcAft>
                <a:spcPts val="0"/>
              </a:spcAft>
              <a:buClr>
                <a:schemeClr val="lt2"/>
              </a:buClr>
              <a:buSzPts val="1100"/>
              <a:buFont typeface="Work Sans Black"/>
              <a:buNone/>
              <a:defRPr/>
            </a:lvl3pPr>
            <a:lvl4pPr lvl="3">
              <a:spcBef>
                <a:spcPts val="0"/>
              </a:spcBef>
              <a:spcAft>
                <a:spcPts val="0"/>
              </a:spcAft>
              <a:buClr>
                <a:schemeClr val="lt2"/>
              </a:buClr>
              <a:buSzPts val="1100"/>
              <a:buFont typeface="Work Sans Black"/>
              <a:buNone/>
              <a:defRPr/>
            </a:lvl4pPr>
            <a:lvl5pPr lvl="4">
              <a:spcBef>
                <a:spcPts val="0"/>
              </a:spcBef>
              <a:spcAft>
                <a:spcPts val="0"/>
              </a:spcAft>
              <a:buClr>
                <a:schemeClr val="lt2"/>
              </a:buClr>
              <a:buSzPts val="1100"/>
              <a:buFont typeface="Work Sans Black"/>
              <a:buNone/>
              <a:defRPr/>
            </a:lvl5pPr>
            <a:lvl6pPr lvl="5">
              <a:spcBef>
                <a:spcPts val="0"/>
              </a:spcBef>
              <a:spcAft>
                <a:spcPts val="0"/>
              </a:spcAft>
              <a:buClr>
                <a:schemeClr val="lt2"/>
              </a:buClr>
              <a:buSzPts val="1100"/>
              <a:buFont typeface="Work Sans Black"/>
              <a:buNone/>
              <a:defRPr/>
            </a:lvl6pPr>
            <a:lvl7pPr lvl="6">
              <a:spcBef>
                <a:spcPts val="0"/>
              </a:spcBef>
              <a:spcAft>
                <a:spcPts val="0"/>
              </a:spcAft>
              <a:buClr>
                <a:schemeClr val="lt2"/>
              </a:buClr>
              <a:buSzPts val="1100"/>
              <a:buFont typeface="Work Sans Black"/>
              <a:buNone/>
              <a:defRPr/>
            </a:lvl7pPr>
            <a:lvl8pPr lvl="7">
              <a:spcBef>
                <a:spcPts val="0"/>
              </a:spcBef>
              <a:spcAft>
                <a:spcPts val="0"/>
              </a:spcAft>
              <a:buClr>
                <a:schemeClr val="lt2"/>
              </a:buClr>
              <a:buSzPts val="1100"/>
              <a:buFont typeface="Work Sans Black"/>
              <a:buNone/>
              <a:defRPr/>
            </a:lvl8pPr>
            <a:lvl9pPr lvl="8">
              <a:spcBef>
                <a:spcPts val="0"/>
              </a:spcBef>
              <a:spcAft>
                <a:spcPts val="0"/>
              </a:spcAft>
              <a:buClr>
                <a:schemeClr val="lt2"/>
              </a:buClr>
              <a:buSzPts val="1100"/>
              <a:buFont typeface="Work Sans Black"/>
              <a:buNone/>
              <a:defRPr/>
            </a:lvl9pPr>
          </a:lstStyle>
          <a:p/>
        </p:txBody>
      </p:sp>
      <p:sp>
        <p:nvSpPr>
          <p:cNvPr id="176" name="Google Shape;176;p25"/>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77" name="Google Shape;177;p25"/>
          <p:cNvSpPr txBox="1"/>
          <p:nvPr>
            <p:ph idx="13"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178" name="Google Shape;178;p25"/>
          <p:cNvSpPr txBox="1"/>
          <p:nvPr>
            <p:ph idx="14"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179" name="Google Shape;179;p25"/>
          <p:cNvSpPr txBox="1"/>
          <p:nvPr>
            <p:ph idx="15"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180" name="Google Shape;180;p25"/>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181" name="Google Shape;181;p25"/>
          <p:cNvSpPr txBox="1"/>
          <p:nvPr>
            <p:ph idx="16" type="body"/>
          </p:nvPr>
        </p:nvSpPr>
        <p:spPr>
          <a:xfrm>
            <a:off x="449575" y="3803400"/>
            <a:ext cx="2287500" cy="4986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Tree>
  </p:cSld>
  <p:clrMapOvr>
    <a:masterClrMapping/>
  </p:clrMapOvr>
  <p:extLst>
    <p:ext uri="{DCECCB84-F9BA-43D5-87BE-67443E8EF086}">
      <p15:sldGuideLst>
        <p15:guide id="1" pos="286">
          <p15:clr>
            <a:srgbClr val="E46962"/>
          </p15:clr>
        </p15:guide>
        <p15:guide id="2" pos="1724">
          <p15:clr>
            <a:srgbClr val="E46962"/>
          </p15:clr>
        </p15:guide>
        <p15:guide id="3" pos="2153">
          <p15:clr>
            <a:srgbClr val="E46962"/>
          </p15:clr>
        </p15:guide>
        <p15:guide id="4" pos="4016">
          <p15:clr>
            <a:srgbClr val="E46962"/>
          </p15:clr>
        </p15:guide>
        <p15:guide id="5" pos="5450">
          <p15:clr>
            <a:srgbClr val="E46962"/>
          </p15:clr>
        </p15:guide>
        <p15:guide id="6" pos="3584">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type="twoColTx">
  <p:cSld name="TITLE_AND_TWO_COLUMNS">
    <p:bg>
      <p:bgPr>
        <a:solidFill>
          <a:schemeClr val="accent2"/>
        </a:solidFill>
      </p:bgPr>
    </p:bg>
    <p:spTree>
      <p:nvGrpSpPr>
        <p:cNvPr id="182" name="Shape 182"/>
        <p:cNvGrpSpPr/>
        <p:nvPr/>
      </p:nvGrpSpPr>
      <p:grpSpPr>
        <a:xfrm>
          <a:off x="0" y="0"/>
          <a:ext cx="0" cy="0"/>
          <a:chOff x="0" y="0"/>
          <a:chExt cx="0" cy="0"/>
        </a:xfrm>
      </p:grpSpPr>
      <p:sp>
        <p:nvSpPr>
          <p:cNvPr id="183" name="Google Shape;183;p26"/>
          <p:cNvSpPr txBox="1"/>
          <p:nvPr>
            <p:ph type="title"/>
          </p:nvPr>
        </p:nvSpPr>
        <p:spPr>
          <a:xfrm>
            <a:off x="783675" y="193215"/>
            <a:ext cx="7837500" cy="1803300"/>
          </a:xfrm>
          <a:prstGeom prst="rect">
            <a:avLst/>
          </a:prstGeom>
        </p:spPr>
        <p:txBody>
          <a:bodyPr anchorCtr="0" anchor="b" bIns="0" lIns="0" spcFirstLastPara="1" rIns="0" wrap="square" tIns="0">
            <a:noAutofit/>
          </a:bodyPr>
          <a:lstStyle>
            <a:lvl1pPr lvl="0">
              <a:spcBef>
                <a:spcPts val="0"/>
              </a:spcBef>
              <a:spcAft>
                <a:spcPts val="0"/>
              </a:spcAft>
              <a:buClr>
                <a:schemeClr val="accent1"/>
              </a:buClr>
              <a:buSzPts val="14600"/>
              <a:buFont typeface="Work Sans ExtraLight"/>
              <a:buNone/>
              <a:defRPr sz="14600">
                <a:solidFill>
                  <a:schemeClr val="accent1"/>
                </a:solidFill>
                <a:latin typeface="Work Sans ExtraLight"/>
                <a:ea typeface="Work Sans ExtraLight"/>
                <a:cs typeface="Work Sans ExtraLight"/>
                <a:sym typeface="Work Sans ExtraLight"/>
              </a:defRPr>
            </a:lvl1pPr>
            <a:lvl2pPr lvl="1">
              <a:spcBef>
                <a:spcPts val="0"/>
              </a:spcBef>
              <a:spcAft>
                <a:spcPts val="0"/>
              </a:spcAft>
              <a:buClr>
                <a:schemeClr val="dk2"/>
              </a:buClr>
              <a:buSzPts val="2800"/>
              <a:buNone/>
              <a:defRPr>
                <a:solidFill>
                  <a:schemeClr val="dk2"/>
                </a:solidFill>
                <a:latin typeface="Work Sans"/>
                <a:ea typeface="Work Sans"/>
                <a:cs typeface="Work Sans"/>
                <a:sym typeface="Work Sans"/>
              </a:defRPr>
            </a:lvl2pPr>
            <a:lvl3pPr lvl="2">
              <a:spcBef>
                <a:spcPts val="0"/>
              </a:spcBef>
              <a:spcAft>
                <a:spcPts val="0"/>
              </a:spcAft>
              <a:buClr>
                <a:schemeClr val="dk2"/>
              </a:buClr>
              <a:buSzPts val="2800"/>
              <a:buNone/>
              <a:defRPr>
                <a:solidFill>
                  <a:schemeClr val="dk2"/>
                </a:solidFill>
                <a:latin typeface="Work Sans"/>
                <a:ea typeface="Work Sans"/>
                <a:cs typeface="Work Sans"/>
                <a:sym typeface="Work Sans"/>
              </a:defRPr>
            </a:lvl3pPr>
            <a:lvl4pPr lvl="3">
              <a:spcBef>
                <a:spcPts val="0"/>
              </a:spcBef>
              <a:spcAft>
                <a:spcPts val="0"/>
              </a:spcAft>
              <a:buClr>
                <a:schemeClr val="dk2"/>
              </a:buClr>
              <a:buSzPts val="2800"/>
              <a:buNone/>
              <a:defRPr>
                <a:solidFill>
                  <a:schemeClr val="dk2"/>
                </a:solidFill>
                <a:latin typeface="Work Sans"/>
                <a:ea typeface="Work Sans"/>
                <a:cs typeface="Work Sans"/>
                <a:sym typeface="Work Sans"/>
              </a:defRPr>
            </a:lvl4pPr>
            <a:lvl5pPr lvl="4">
              <a:spcBef>
                <a:spcPts val="0"/>
              </a:spcBef>
              <a:spcAft>
                <a:spcPts val="0"/>
              </a:spcAft>
              <a:buClr>
                <a:schemeClr val="dk2"/>
              </a:buClr>
              <a:buSzPts val="2800"/>
              <a:buNone/>
              <a:defRPr>
                <a:solidFill>
                  <a:schemeClr val="dk2"/>
                </a:solidFill>
                <a:latin typeface="Work Sans"/>
                <a:ea typeface="Work Sans"/>
                <a:cs typeface="Work Sans"/>
                <a:sym typeface="Work Sans"/>
              </a:defRPr>
            </a:lvl5pPr>
            <a:lvl6pPr lvl="5">
              <a:spcBef>
                <a:spcPts val="0"/>
              </a:spcBef>
              <a:spcAft>
                <a:spcPts val="0"/>
              </a:spcAft>
              <a:buClr>
                <a:schemeClr val="dk2"/>
              </a:buClr>
              <a:buSzPts val="2800"/>
              <a:buNone/>
              <a:defRPr>
                <a:solidFill>
                  <a:schemeClr val="dk2"/>
                </a:solidFill>
                <a:latin typeface="Work Sans"/>
                <a:ea typeface="Work Sans"/>
                <a:cs typeface="Work Sans"/>
                <a:sym typeface="Work Sans"/>
              </a:defRPr>
            </a:lvl6pPr>
            <a:lvl7pPr lvl="6">
              <a:spcBef>
                <a:spcPts val="0"/>
              </a:spcBef>
              <a:spcAft>
                <a:spcPts val="0"/>
              </a:spcAft>
              <a:buClr>
                <a:schemeClr val="dk2"/>
              </a:buClr>
              <a:buSzPts val="2800"/>
              <a:buNone/>
              <a:defRPr>
                <a:solidFill>
                  <a:schemeClr val="dk2"/>
                </a:solidFill>
                <a:latin typeface="Work Sans"/>
                <a:ea typeface="Work Sans"/>
                <a:cs typeface="Work Sans"/>
                <a:sym typeface="Work Sans"/>
              </a:defRPr>
            </a:lvl7pPr>
            <a:lvl8pPr lvl="7">
              <a:spcBef>
                <a:spcPts val="0"/>
              </a:spcBef>
              <a:spcAft>
                <a:spcPts val="0"/>
              </a:spcAft>
              <a:buClr>
                <a:schemeClr val="dk2"/>
              </a:buClr>
              <a:buSzPts val="2800"/>
              <a:buNone/>
              <a:defRPr>
                <a:solidFill>
                  <a:schemeClr val="dk2"/>
                </a:solidFill>
                <a:latin typeface="Work Sans"/>
                <a:ea typeface="Work Sans"/>
                <a:cs typeface="Work Sans"/>
                <a:sym typeface="Work Sans"/>
              </a:defRPr>
            </a:lvl8pPr>
            <a:lvl9pPr lvl="8">
              <a:spcBef>
                <a:spcPts val="0"/>
              </a:spcBef>
              <a:spcAft>
                <a:spcPts val="0"/>
              </a:spcAft>
              <a:buClr>
                <a:schemeClr val="dk2"/>
              </a:buClr>
              <a:buSzPts val="2800"/>
              <a:buNone/>
              <a:defRPr>
                <a:solidFill>
                  <a:schemeClr val="dk2"/>
                </a:solidFill>
                <a:latin typeface="Work Sans"/>
                <a:ea typeface="Work Sans"/>
                <a:cs typeface="Work Sans"/>
                <a:sym typeface="Work Sans"/>
              </a:defRPr>
            </a:lvl9pPr>
          </a:lstStyle>
          <a:p/>
        </p:txBody>
      </p:sp>
      <p:sp>
        <p:nvSpPr>
          <p:cNvPr id="184" name="Google Shape;184;p26"/>
          <p:cNvSpPr txBox="1"/>
          <p:nvPr>
            <p:ph idx="2" type="title"/>
          </p:nvPr>
        </p:nvSpPr>
        <p:spPr>
          <a:xfrm>
            <a:off x="783675" y="1937719"/>
            <a:ext cx="7837500" cy="998100"/>
          </a:xfrm>
          <a:prstGeom prst="rect">
            <a:avLst/>
          </a:prstGeom>
        </p:spPr>
        <p:txBody>
          <a:bodyPr anchorCtr="0" anchor="t" bIns="0" lIns="0" spcFirstLastPara="1" rIns="0" wrap="square" tIns="0">
            <a:noAutofit/>
          </a:bodyPr>
          <a:lstStyle>
            <a:lvl1pPr lvl="0">
              <a:spcBef>
                <a:spcPts val="0"/>
              </a:spcBef>
              <a:spcAft>
                <a:spcPts val="0"/>
              </a:spcAft>
              <a:buSzPts val="7400"/>
              <a:buNone/>
              <a:defRPr sz="7400"/>
            </a:lvl1pPr>
            <a:lvl2pPr lvl="1">
              <a:spcBef>
                <a:spcPts val="0"/>
              </a:spcBef>
              <a:spcAft>
                <a:spcPts val="0"/>
              </a:spcAft>
              <a:buSzPts val="2800"/>
              <a:buNone/>
              <a:defRPr>
                <a:latin typeface="Work Sans"/>
                <a:ea typeface="Work Sans"/>
                <a:cs typeface="Work Sans"/>
                <a:sym typeface="Work Sans"/>
              </a:defRPr>
            </a:lvl2pPr>
            <a:lvl3pPr lvl="2">
              <a:spcBef>
                <a:spcPts val="0"/>
              </a:spcBef>
              <a:spcAft>
                <a:spcPts val="0"/>
              </a:spcAft>
              <a:buSzPts val="2800"/>
              <a:buNone/>
              <a:defRPr>
                <a:latin typeface="Work Sans"/>
                <a:ea typeface="Work Sans"/>
                <a:cs typeface="Work Sans"/>
                <a:sym typeface="Work Sans"/>
              </a:defRPr>
            </a:lvl3pPr>
            <a:lvl4pPr lvl="3">
              <a:spcBef>
                <a:spcPts val="0"/>
              </a:spcBef>
              <a:spcAft>
                <a:spcPts val="0"/>
              </a:spcAft>
              <a:buSzPts val="2800"/>
              <a:buNone/>
              <a:defRPr>
                <a:latin typeface="Work Sans"/>
                <a:ea typeface="Work Sans"/>
                <a:cs typeface="Work Sans"/>
                <a:sym typeface="Work Sans"/>
              </a:defRPr>
            </a:lvl4pPr>
            <a:lvl5pPr lvl="4">
              <a:spcBef>
                <a:spcPts val="0"/>
              </a:spcBef>
              <a:spcAft>
                <a:spcPts val="0"/>
              </a:spcAft>
              <a:buSzPts val="2800"/>
              <a:buNone/>
              <a:defRPr>
                <a:latin typeface="Work Sans"/>
                <a:ea typeface="Work Sans"/>
                <a:cs typeface="Work Sans"/>
                <a:sym typeface="Work Sans"/>
              </a:defRPr>
            </a:lvl5pPr>
            <a:lvl6pPr lvl="5">
              <a:spcBef>
                <a:spcPts val="0"/>
              </a:spcBef>
              <a:spcAft>
                <a:spcPts val="0"/>
              </a:spcAft>
              <a:buSzPts val="2800"/>
              <a:buNone/>
              <a:defRPr>
                <a:latin typeface="Work Sans"/>
                <a:ea typeface="Work Sans"/>
                <a:cs typeface="Work Sans"/>
                <a:sym typeface="Work Sans"/>
              </a:defRPr>
            </a:lvl6pPr>
            <a:lvl7pPr lvl="6">
              <a:spcBef>
                <a:spcPts val="0"/>
              </a:spcBef>
              <a:spcAft>
                <a:spcPts val="0"/>
              </a:spcAft>
              <a:buSzPts val="2800"/>
              <a:buNone/>
              <a:defRPr>
                <a:latin typeface="Work Sans"/>
                <a:ea typeface="Work Sans"/>
                <a:cs typeface="Work Sans"/>
                <a:sym typeface="Work Sans"/>
              </a:defRPr>
            </a:lvl7pPr>
            <a:lvl8pPr lvl="7">
              <a:spcBef>
                <a:spcPts val="0"/>
              </a:spcBef>
              <a:spcAft>
                <a:spcPts val="0"/>
              </a:spcAft>
              <a:buSzPts val="2800"/>
              <a:buNone/>
              <a:defRPr>
                <a:latin typeface="Work Sans"/>
                <a:ea typeface="Work Sans"/>
                <a:cs typeface="Work Sans"/>
                <a:sym typeface="Work Sans"/>
              </a:defRPr>
            </a:lvl8pPr>
            <a:lvl9pPr lvl="8">
              <a:spcBef>
                <a:spcPts val="0"/>
              </a:spcBef>
              <a:spcAft>
                <a:spcPts val="0"/>
              </a:spcAft>
              <a:buSzPts val="2800"/>
              <a:buNone/>
              <a:defRPr>
                <a:latin typeface="Work Sans"/>
                <a:ea typeface="Work Sans"/>
                <a:cs typeface="Work Sans"/>
                <a:sym typeface="Work Sans"/>
              </a:defRPr>
            </a:lvl9pPr>
          </a:lstStyle>
          <a:p/>
        </p:txBody>
      </p:sp>
      <p:sp>
        <p:nvSpPr>
          <p:cNvPr id="185" name="Google Shape;185;p26"/>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186" name="Google Shape;186;p26"/>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187" name="Google Shape;187;p26"/>
          <p:cNvSpPr txBox="1"/>
          <p:nvPr>
            <p:ph idx="1"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dk1"/>
              </a:buClr>
              <a:buSzPts val="800"/>
              <a:buChar char="●"/>
              <a:defRPr/>
            </a:lvl1pPr>
            <a:lvl2pPr indent="-279400" lvl="1" marL="914400" algn="ctr">
              <a:spcBef>
                <a:spcPts val="0"/>
              </a:spcBef>
              <a:spcAft>
                <a:spcPts val="0"/>
              </a:spcAft>
              <a:buClr>
                <a:schemeClr val="dk1"/>
              </a:buClr>
              <a:buSzPts val="800"/>
              <a:buChar char="○"/>
              <a:defRPr/>
            </a:lvl2pPr>
            <a:lvl3pPr indent="-279400" lvl="2" marL="1371600" algn="ctr">
              <a:spcBef>
                <a:spcPts val="0"/>
              </a:spcBef>
              <a:spcAft>
                <a:spcPts val="0"/>
              </a:spcAft>
              <a:buClr>
                <a:schemeClr val="dk1"/>
              </a:buClr>
              <a:buSzPts val="800"/>
              <a:buChar char="■"/>
              <a:defRPr/>
            </a:lvl3pPr>
            <a:lvl4pPr indent="-279400" lvl="3" marL="1828800" algn="ctr">
              <a:spcBef>
                <a:spcPts val="0"/>
              </a:spcBef>
              <a:spcAft>
                <a:spcPts val="0"/>
              </a:spcAft>
              <a:buClr>
                <a:schemeClr val="dk1"/>
              </a:buClr>
              <a:buSzPts val="800"/>
              <a:buChar char="●"/>
              <a:defRPr/>
            </a:lvl4pPr>
            <a:lvl5pPr indent="-279400" lvl="4" marL="2286000" algn="ctr">
              <a:spcBef>
                <a:spcPts val="0"/>
              </a:spcBef>
              <a:spcAft>
                <a:spcPts val="0"/>
              </a:spcAft>
              <a:buClr>
                <a:schemeClr val="dk1"/>
              </a:buClr>
              <a:buSzPts val="800"/>
              <a:buChar char="○"/>
              <a:defRPr/>
            </a:lvl5pPr>
            <a:lvl6pPr indent="-279400" lvl="5" marL="2743200" algn="ctr">
              <a:spcBef>
                <a:spcPts val="0"/>
              </a:spcBef>
              <a:spcAft>
                <a:spcPts val="0"/>
              </a:spcAft>
              <a:buClr>
                <a:schemeClr val="dk1"/>
              </a:buClr>
              <a:buSzPts val="800"/>
              <a:buChar char="■"/>
              <a:defRPr/>
            </a:lvl6pPr>
            <a:lvl7pPr indent="-279400" lvl="6" marL="3200400" algn="ctr">
              <a:spcBef>
                <a:spcPts val="0"/>
              </a:spcBef>
              <a:spcAft>
                <a:spcPts val="0"/>
              </a:spcAft>
              <a:buClr>
                <a:schemeClr val="dk1"/>
              </a:buClr>
              <a:buSzPts val="800"/>
              <a:buChar char="●"/>
              <a:defRPr/>
            </a:lvl7pPr>
            <a:lvl8pPr indent="-279400" lvl="7" marL="3657600" algn="ctr">
              <a:spcBef>
                <a:spcPts val="0"/>
              </a:spcBef>
              <a:spcAft>
                <a:spcPts val="0"/>
              </a:spcAft>
              <a:buClr>
                <a:schemeClr val="dk1"/>
              </a:buClr>
              <a:buSzPts val="800"/>
              <a:buChar char="○"/>
              <a:defRPr/>
            </a:lvl8pPr>
            <a:lvl9pPr indent="-279400" lvl="8" marL="4114800" algn="ctr">
              <a:spcBef>
                <a:spcPts val="0"/>
              </a:spcBef>
              <a:spcAft>
                <a:spcPts val="0"/>
              </a:spcAft>
              <a:buClr>
                <a:schemeClr val="dk1"/>
              </a:buClr>
              <a:buSzPts val="800"/>
              <a:buChar char="■"/>
              <a:defRPr/>
            </a:lvl9pPr>
          </a:lstStyle>
          <a:p/>
        </p:txBody>
      </p:sp>
      <p:sp>
        <p:nvSpPr>
          <p:cNvPr id="188" name="Google Shape;188;p26"/>
          <p:cNvSpPr txBox="1"/>
          <p:nvPr>
            <p:ph idx="3"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dk1"/>
              </a:buClr>
              <a:buSzPts val="800"/>
              <a:buChar char="●"/>
              <a:defRPr/>
            </a:lvl1pPr>
            <a:lvl2pPr indent="-279400" lvl="1" marL="914400" algn="ctr">
              <a:spcBef>
                <a:spcPts val="0"/>
              </a:spcBef>
              <a:spcAft>
                <a:spcPts val="0"/>
              </a:spcAft>
              <a:buClr>
                <a:schemeClr val="dk1"/>
              </a:buClr>
              <a:buSzPts val="800"/>
              <a:buChar char="○"/>
              <a:defRPr/>
            </a:lvl2pPr>
            <a:lvl3pPr indent="-279400" lvl="2" marL="1371600" algn="ctr">
              <a:spcBef>
                <a:spcPts val="0"/>
              </a:spcBef>
              <a:spcAft>
                <a:spcPts val="0"/>
              </a:spcAft>
              <a:buClr>
                <a:schemeClr val="dk1"/>
              </a:buClr>
              <a:buSzPts val="800"/>
              <a:buChar char="■"/>
              <a:defRPr/>
            </a:lvl3pPr>
            <a:lvl4pPr indent="-279400" lvl="3" marL="1828800" algn="ctr">
              <a:spcBef>
                <a:spcPts val="0"/>
              </a:spcBef>
              <a:spcAft>
                <a:spcPts val="0"/>
              </a:spcAft>
              <a:buClr>
                <a:schemeClr val="dk1"/>
              </a:buClr>
              <a:buSzPts val="800"/>
              <a:buChar char="●"/>
              <a:defRPr/>
            </a:lvl4pPr>
            <a:lvl5pPr indent="-279400" lvl="4" marL="2286000" algn="ctr">
              <a:spcBef>
                <a:spcPts val="0"/>
              </a:spcBef>
              <a:spcAft>
                <a:spcPts val="0"/>
              </a:spcAft>
              <a:buClr>
                <a:schemeClr val="dk1"/>
              </a:buClr>
              <a:buSzPts val="800"/>
              <a:buChar char="○"/>
              <a:defRPr/>
            </a:lvl5pPr>
            <a:lvl6pPr indent="-279400" lvl="5" marL="2743200" algn="ctr">
              <a:spcBef>
                <a:spcPts val="0"/>
              </a:spcBef>
              <a:spcAft>
                <a:spcPts val="0"/>
              </a:spcAft>
              <a:buClr>
                <a:schemeClr val="dk1"/>
              </a:buClr>
              <a:buSzPts val="800"/>
              <a:buChar char="■"/>
              <a:defRPr/>
            </a:lvl6pPr>
            <a:lvl7pPr indent="-279400" lvl="6" marL="3200400" algn="ctr">
              <a:spcBef>
                <a:spcPts val="0"/>
              </a:spcBef>
              <a:spcAft>
                <a:spcPts val="0"/>
              </a:spcAft>
              <a:buClr>
                <a:schemeClr val="dk1"/>
              </a:buClr>
              <a:buSzPts val="800"/>
              <a:buChar char="●"/>
              <a:defRPr/>
            </a:lvl7pPr>
            <a:lvl8pPr indent="-279400" lvl="7" marL="3657600" algn="ctr">
              <a:spcBef>
                <a:spcPts val="0"/>
              </a:spcBef>
              <a:spcAft>
                <a:spcPts val="0"/>
              </a:spcAft>
              <a:buClr>
                <a:schemeClr val="dk1"/>
              </a:buClr>
              <a:buSzPts val="800"/>
              <a:buChar char="○"/>
              <a:defRPr/>
            </a:lvl8pPr>
            <a:lvl9pPr indent="-279400" lvl="8" marL="4114800" algn="ctr">
              <a:spcBef>
                <a:spcPts val="0"/>
              </a:spcBef>
              <a:spcAft>
                <a:spcPts val="0"/>
              </a:spcAft>
              <a:buClr>
                <a:schemeClr val="dk1"/>
              </a:buClr>
              <a:buSzPts val="800"/>
              <a:buChar char="■"/>
              <a:defRPr/>
            </a:lvl9pPr>
          </a:lstStyle>
          <a:p/>
        </p:txBody>
      </p:sp>
      <p:sp>
        <p:nvSpPr>
          <p:cNvPr id="189" name="Google Shape;189;p26"/>
          <p:cNvSpPr txBox="1"/>
          <p:nvPr>
            <p:ph idx="4"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dk1"/>
              </a:buClr>
              <a:buSzPts val="800"/>
              <a:buChar char="●"/>
              <a:defRPr/>
            </a:lvl1pPr>
            <a:lvl2pPr indent="-279400" lvl="1" marL="914400" algn="r">
              <a:spcBef>
                <a:spcPts val="0"/>
              </a:spcBef>
              <a:spcAft>
                <a:spcPts val="0"/>
              </a:spcAft>
              <a:buClr>
                <a:schemeClr val="dk1"/>
              </a:buClr>
              <a:buSzPts val="800"/>
              <a:buChar char="○"/>
              <a:defRPr/>
            </a:lvl2pPr>
            <a:lvl3pPr indent="-279400" lvl="2" marL="1371600" algn="r">
              <a:spcBef>
                <a:spcPts val="0"/>
              </a:spcBef>
              <a:spcAft>
                <a:spcPts val="0"/>
              </a:spcAft>
              <a:buClr>
                <a:schemeClr val="dk1"/>
              </a:buClr>
              <a:buSzPts val="800"/>
              <a:buChar char="■"/>
              <a:defRPr/>
            </a:lvl3pPr>
            <a:lvl4pPr indent="-279400" lvl="3" marL="1828800" algn="r">
              <a:spcBef>
                <a:spcPts val="0"/>
              </a:spcBef>
              <a:spcAft>
                <a:spcPts val="0"/>
              </a:spcAft>
              <a:buClr>
                <a:schemeClr val="dk1"/>
              </a:buClr>
              <a:buSzPts val="800"/>
              <a:buChar char="●"/>
              <a:defRPr/>
            </a:lvl4pPr>
            <a:lvl5pPr indent="-279400" lvl="4" marL="2286000" algn="r">
              <a:spcBef>
                <a:spcPts val="0"/>
              </a:spcBef>
              <a:spcAft>
                <a:spcPts val="0"/>
              </a:spcAft>
              <a:buClr>
                <a:schemeClr val="dk1"/>
              </a:buClr>
              <a:buSzPts val="800"/>
              <a:buChar char="○"/>
              <a:defRPr/>
            </a:lvl5pPr>
            <a:lvl6pPr indent="-279400" lvl="5" marL="2743200" algn="r">
              <a:spcBef>
                <a:spcPts val="0"/>
              </a:spcBef>
              <a:spcAft>
                <a:spcPts val="0"/>
              </a:spcAft>
              <a:buClr>
                <a:schemeClr val="dk1"/>
              </a:buClr>
              <a:buSzPts val="800"/>
              <a:buChar char="■"/>
              <a:defRPr/>
            </a:lvl6pPr>
            <a:lvl7pPr indent="-279400" lvl="6" marL="3200400" algn="r">
              <a:spcBef>
                <a:spcPts val="0"/>
              </a:spcBef>
              <a:spcAft>
                <a:spcPts val="0"/>
              </a:spcAft>
              <a:buClr>
                <a:schemeClr val="dk1"/>
              </a:buClr>
              <a:buSzPts val="800"/>
              <a:buChar char="●"/>
              <a:defRPr/>
            </a:lvl7pPr>
            <a:lvl8pPr indent="-279400" lvl="7" marL="3657600" algn="r">
              <a:spcBef>
                <a:spcPts val="0"/>
              </a:spcBef>
              <a:spcAft>
                <a:spcPts val="0"/>
              </a:spcAft>
              <a:buClr>
                <a:schemeClr val="dk1"/>
              </a:buClr>
              <a:buSzPts val="800"/>
              <a:buChar char="○"/>
              <a:defRPr/>
            </a:lvl8pPr>
            <a:lvl9pPr indent="-279400" lvl="8" marL="4114800" algn="r">
              <a:spcBef>
                <a:spcPts val="0"/>
              </a:spcBef>
              <a:spcAft>
                <a:spcPts val="0"/>
              </a:spcAft>
              <a:buClr>
                <a:schemeClr val="dk1"/>
              </a:buClr>
              <a:buSzPts val="800"/>
              <a:buChar char="■"/>
              <a:defRPr/>
            </a:lvl9pPr>
          </a:lstStyle>
          <a:p/>
        </p:txBody>
      </p:sp>
      <p:sp>
        <p:nvSpPr>
          <p:cNvPr id="190" name="Google Shape;190;p26"/>
          <p:cNvSpPr/>
          <p:nvPr>
            <p:ph idx="5" type="pic"/>
          </p:nvPr>
        </p:nvSpPr>
        <p:spPr>
          <a:xfrm>
            <a:off x="8169375" y="3803400"/>
            <a:ext cx="713400" cy="7128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type="titleOnly">
  <p:cSld name="TITLE_ONLY">
    <p:spTree>
      <p:nvGrpSpPr>
        <p:cNvPr id="191" name="Shape 191"/>
        <p:cNvGrpSpPr/>
        <p:nvPr/>
      </p:nvGrpSpPr>
      <p:grpSpPr>
        <a:xfrm>
          <a:off x="0" y="0"/>
          <a:ext cx="0" cy="0"/>
          <a:chOff x="0" y="0"/>
          <a:chExt cx="0" cy="0"/>
        </a:xfrm>
      </p:grpSpPr>
      <p:sp>
        <p:nvSpPr>
          <p:cNvPr id="192" name="Google Shape;192;p27"/>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7"/>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194" name="Google Shape;194;p27"/>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195" name="Google Shape;195;p27"/>
          <p:cNvSpPr txBox="1"/>
          <p:nvPr>
            <p:ph idx="12" type="sldNum"/>
          </p:nvPr>
        </p:nvSpPr>
        <p:spPr>
          <a:xfrm>
            <a:off x="226300" y="4886025"/>
            <a:ext cx="456600" cy="1692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cxnSp>
        <p:nvCxnSpPr>
          <p:cNvPr id="196" name="Google Shape;196;p27"/>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197" name="Google Shape;197;p27"/>
          <p:cNvSpPr txBox="1"/>
          <p:nvPr>
            <p:ph idx="2"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198" name="Google Shape;198;p27"/>
          <p:cNvSpPr txBox="1"/>
          <p:nvPr>
            <p:ph idx="3"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199" name="Google Shape;199;p27"/>
          <p:cNvSpPr txBox="1"/>
          <p:nvPr>
            <p:ph idx="4"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sp>
        <p:nvSpPr>
          <p:cNvPr id="200" name="Google Shape;200;p27"/>
          <p:cNvSpPr txBox="1"/>
          <p:nvPr>
            <p:ph idx="5" type="body"/>
          </p:nvPr>
        </p:nvSpPr>
        <p:spPr>
          <a:xfrm>
            <a:off x="449575" y="3121200"/>
            <a:ext cx="22665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201" name="Google Shape;201;p27"/>
          <p:cNvSpPr/>
          <p:nvPr>
            <p:ph idx="6" type="pic"/>
          </p:nvPr>
        </p:nvSpPr>
        <p:spPr>
          <a:xfrm>
            <a:off x="3191025" y="237725"/>
            <a:ext cx="5687100" cy="4041000"/>
          </a:xfrm>
          <a:prstGeom prst="rect">
            <a:avLst/>
          </a:prstGeom>
          <a:noFill/>
          <a:ln>
            <a:noFill/>
          </a:ln>
        </p:spPr>
      </p:sp>
      <p:sp>
        <p:nvSpPr>
          <p:cNvPr id="202" name="Google Shape;202;p27"/>
          <p:cNvSpPr txBox="1"/>
          <p:nvPr>
            <p:ph idx="7" type="body"/>
          </p:nvPr>
        </p:nvSpPr>
        <p:spPr>
          <a:xfrm>
            <a:off x="3191400" y="4417843"/>
            <a:ext cx="56871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Palette">
  <p:cSld name="ONE_COLUMN_TEXT">
    <p:spTree>
      <p:nvGrpSpPr>
        <p:cNvPr id="203" name="Shape 203"/>
        <p:cNvGrpSpPr/>
        <p:nvPr/>
      </p:nvGrpSpPr>
      <p:grpSpPr>
        <a:xfrm>
          <a:off x="0" y="0"/>
          <a:ext cx="0" cy="0"/>
          <a:chOff x="0" y="0"/>
          <a:chExt cx="0" cy="0"/>
        </a:xfrm>
      </p:grpSpPr>
      <p:sp>
        <p:nvSpPr>
          <p:cNvPr id="204" name="Google Shape;204;p28"/>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05" name="Google Shape;205;p28"/>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8"/>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207" name="Google Shape;207;p28"/>
          <p:cNvSpPr txBox="1"/>
          <p:nvPr>
            <p:ph idx="2" type="body"/>
          </p:nvPr>
        </p:nvSpPr>
        <p:spPr>
          <a:xfrm>
            <a:off x="449575" y="3121200"/>
            <a:ext cx="22665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208" name="Google Shape;208;p28"/>
          <p:cNvSpPr txBox="1"/>
          <p:nvPr>
            <p:ph idx="3" type="body"/>
          </p:nvPr>
        </p:nvSpPr>
        <p:spPr>
          <a:xfrm>
            <a:off x="3280618" y="4269035"/>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09" name="Google Shape;209;p28"/>
          <p:cNvSpPr txBox="1"/>
          <p:nvPr>
            <p:ph idx="4" type="body"/>
          </p:nvPr>
        </p:nvSpPr>
        <p:spPr>
          <a:xfrm>
            <a:off x="6138193" y="4269035"/>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0" name="Google Shape;210;p28"/>
          <p:cNvSpPr txBox="1"/>
          <p:nvPr>
            <p:ph idx="5" type="body"/>
          </p:nvPr>
        </p:nvSpPr>
        <p:spPr>
          <a:xfrm>
            <a:off x="3280618" y="319750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1" name="Google Shape;211;p28"/>
          <p:cNvSpPr txBox="1"/>
          <p:nvPr>
            <p:ph idx="6" type="body"/>
          </p:nvPr>
        </p:nvSpPr>
        <p:spPr>
          <a:xfrm>
            <a:off x="6138193" y="319750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2" name="Google Shape;212;p28"/>
          <p:cNvSpPr txBox="1"/>
          <p:nvPr>
            <p:ph idx="7" type="body"/>
          </p:nvPr>
        </p:nvSpPr>
        <p:spPr>
          <a:xfrm>
            <a:off x="3280618" y="212975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3" name="Google Shape;213;p28"/>
          <p:cNvSpPr txBox="1"/>
          <p:nvPr>
            <p:ph idx="8" type="body"/>
          </p:nvPr>
        </p:nvSpPr>
        <p:spPr>
          <a:xfrm>
            <a:off x="6138193" y="212975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4" name="Google Shape;214;p28"/>
          <p:cNvSpPr txBox="1"/>
          <p:nvPr>
            <p:ph idx="9" type="body"/>
          </p:nvPr>
        </p:nvSpPr>
        <p:spPr>
          <a:xfrm>
            <a:off x="3280618" y="106200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5" name="Google Shape;215;p28"/>
          <p:cNvSpPr txBox="1"/>
          <p:nvPr>
            <p:ph idx="13" type="body"/>
          </p:nvPr>
        </p:nvSpPr>
        <p:spPr>
          <a:xfrm>
            <a:off x="6138193" y="1062000"/>
            <a:ext cx="2691900" cy="169200"/>
          </a:xfrm>
          <a:prstGeom prst="rect">
            <a:avLst/>
          </a:prstGeom>
        </p:spPr>
        <p:txBody>
          <a:bodyPr anchorCtr="0" anchor="b" bIns="0" lIns="0" spcFirstLastPara="1" rIns="0" wrap="square" tIns="0">
            <a:noAutofit/>
          </a:bodyPr>
          <a:lstStyle>
            <a:lvl1pPr indent="-298450" lvl="0" marL="457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1pPr>
            <a:lvl2pPr indent="-298450" lvl="1" marL="914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2pPr>
            <a:lvl3pPr indent="-298450" lvl="2" marL="1371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3pPr>
            <a:lvl4pPr indent="-298450" lvl="3" marL="1828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4pPr>
            <a:lvl5pPr indent="-298450" lvl="4" marL="22860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5pPr>
            <a:lvl6pPr indent="-298450" lvl="5" marL="27432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6pPr>
            <a:lvl7pPr indent="-298450" lvl="6" marL="32004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7pPr>
            <a:lvl8pPr indent="-298450" lvl="7" marL="36576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8pPr>
            <a:lvl9pPr indent="-298450" lvl="8" marL="4114800">
              <a:spcBef>
                <a:spcPts val="0"/>
              </a:spcBef>
              <a:spcAft>
                <a:spcPts val="0"/>
              </a:spcAft>
              <a:buClr>
                <a:schemeClr val="lt1"/>
              </a:buClr>
              <a:buSzPts val="1100"/>
              <a:buFont typeface="Work Sans Black"/>
              <a:buChar char="■"/>
              <a:defRPr sz="1100">
                <a:solidFill>
                  <a:schemeClr val="lt1"/>
                </a:solidFill>
                <a:latin typeface="Work Sans Black"/>
                <a:ea typeface="Work Sans Black"/>
                <a:cs typeface="Work Sans Black"/>
                <a:sym typeface="Work Sans Black"/>
              </a:defRPr>
            </a:lvl9pPr>
          </a:lstStyle>
          <a:p/>
        </p:txBody>
      </p:sp>
      <p:sp>
        <p:nvSpPr>
          <p:cNvPr id="216" name="Google Shape;216;p28"/>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217" name="Google Shape;217;p28"/>
          <p:cNvSpPr txBox="1"/>
          <p:nvPr>
            <p:ph idx="14"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18" name="Google Shape;218;p28"/>
          <p:cNvSpPr txBox="1"/>
          <p:nvPr>
            <p:ph idx="15"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19" name="Google Shape;219;p28"/>
          <p:cNvSpPr txBox="1"/>
          <p:nvPr>
            <p:ph idx="16"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220" name="Google Shape;220;p28"/>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alysis">
  <p:cSld name="MAIN_POINT">
    <p:spTree>
      <p:nvGrpSpPr>
        <p:cNvPr id="221" name="Shape 221"/>
        <p:cNvGrpSpPr/>
        <p:nvPr/>
      </p:nvGrpSpPr>
      <p:grpSpPr>
        <a:xfrm>
          <a:off x="0" y="0"/>
          <a:ext cx="0" cy="0"/>
          <a:chOff x="0" y="0"/>
          <a:chExt cx="0" cy="0"/>
        </a:xfrm>
      </p:grpSpPr>
      <p:sp>
        <p:nvSpPr>
          <p:cNvPr id="222" name="Google Shape;222;p29"/>
          <p:cNvSpPr txBox="1"/>
          <p:nvPr>
            <p:ph idx="1" type="body"/>
          </p:nvPr>
        </p:nvSpPr>
        <p:spPr>
          <a:xfrm rot="-5400000">
            <a:off x="2880627" y="2439527"/>
            <a:ext cx="16713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23" name="Google Shape;223;p29"/>
          <p:cNvSpPr txBox="1"/>
          <p:nvPr>
            <p:ph idx="2" type="body"/>
          </p:nvPr>
        </p:nvSpPr>
        <p:spPr>
          <a:xfrm>
            <a:off x="7799175" y="3062475"/>
            <a:ext cx="1083600" cy="1230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24" name="Google Shape;224;p29"/>
          <p:cNvSpPr/>
          <p:nvPr>
            <p:ph idx="3" type="pic"/>
          </p:nvPr>
        </p:nvSpPr>
        <p:spPr>
          <a:xfrm>
            <a:off x="3932100" y="1663275"/>
            <a:ext cx="3492600" cy="1665000"/>
          </a:xfrm>
          <a:prstGeom prst="rect">
            <a:avLst/>
          </a:prstGeom>
          <a:noFill/>
          <a:ln cap="flat" cmpd="sng" w="9525">
            <a:solidFill>
              <a:schemeClr val="accent6"/>
            </a:solidFill>
            <a:prstDash val="solid"/>
            <a:round/>
            <a:headEnd len="sm" w="sm" type="none"/>
            <a:tailEnd len="sm" w="sm" type="none"/>
          </a:ln>
        </p:spPr>
      </p:sp>
      <p:sp>
        <p:nvSpPr>
          <p:cNvPr id="225" name="Google Shape;225;p29"/>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26" name="Google Shape;226;p29"/>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9"/>
          <p:cNvSpPr txBox="1"/>
          <p:nvPr>
            <p:ph idx="4"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228" name="Google Shape;228;p29"/>
          <p:cNvSpPr txBox="1"/>
          <p:nvPr>
            <p:ph idx="5" type="body"/>
          </p:nvPr>
        </p:nvSpPr>
        <p:spPr>
          <a:xfrm>
            <a:off x="7799263" y="2288525"/>
            <a:ext cx="1083600" cy="1230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lgn="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29" name="Google Shape;229;p29"/>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230" name="Google Shape;230;p29"/>
          <p:cNvSpPr txBox="1"/>
          <p:nvPr>
            <p:ph idx="6"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31" name="Google Shape;231;p29"/>
          <p:cNvSpPr txBox="1"/>
          <p:nvPr>
            <p:ph idx="7"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32" name="Google Shape;232;p29"/>
          <p:cNvSpPr txBox="1"/>
          <p:nvPr>
            <p:ph idx="8"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sp>
        <p:nvSpPr>
          <p:cNvPr id="233" name="Google Shape;233;p29"/>
          <p:cNvSpPr txBox="1"/>
          <p:nvPr>
            <p:ph idx="9" type="body"/>
          </p:nvPr>
        </p:nvSpPr>
        <p:spPr>
          <a:xfrm>
            <a:off x="449575" y="3121200"/>
            <a:ext cx="22665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cxnSp>
        <p:nvCxnSpPr>
          <p:cNvPr id="234" name="Google Shape;234;p29"/>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235" name="Google Shape;235;p29"/>
          <p:cNvSpPr txBox="1"/>
          <p:nvPr>
            <p:ph idx="13" type="body"/>
          </p:nvPr>
        </p:nvSpPr>
        <p:spPr>
          <a:xfrm>
            <a:off x="4600975" y="3469432"/>
            <a:ext cx="22263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lgn="ctr">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 Use">
  <p:cSld name="SECTION_TITLE_AND_DESCRIPTION">
    <p:spTree>
      <p:nvGrpSpPr>
        <p:cNvPr id="236" name="Shape 236"/>
        <p:cNvGrpSpPr/>
        <p:nvPr/>
      </p:nvGrpSpPr>
      <p:grpSpPr>
        <a:xfrm>
          <a:off x="0" y="0"/>
          <a:ext cx="0" cy="0"/>
          <a:chOff x="0" y="0"/>
          <a:chExt cx="0" cy="0"/>
        </a:xfrm>
      </p:grpSpPr>
      <p:sp>
        <p:nvSpPr>
          <p:cNvPr id="237" name="Google Shape;237;p30"/>
          <p:cNvSpPr/>
          <p:nvPr>
            <p:ph idx="2" type="pic"/>
          </p:nvPr>
        </p:nvSpPr>
        <p:spPr>
          <a:xfrm>
            <a:off x="6044400" y="2376600"/>
            <a:ext cx="2838300" cy="2138400"/>
          </a:xfrm>
          <a:prstGeom prst="rect">
            <a:avLst/>
          </a:prstGeom>
          <a:noFill/>
          <a:ln>
            <a:noFill/>
          </a:ln>
        </p:spPr>
      </p:sp>
      <p:sp>
        <p:nvSpPr>
          <p:cNvPr id="238" name="Google Shape;238;p30"/>
          <p:cNvSpPr/>
          <p:nvPr>
            <p:ph idx="3" type="pic"/>
          </p:nvPr>
        </p:nvSpPr>
        <p:spPr>
          <a:xfrm>
            <a:off x="6044400" y="237000"/>
            <a:ext cx="2838300" cy="2138400"/>
          </a:xfrm>
          <a:prstGeom prst="rect">
            <a:avLst/>
          </a:prstGeom>
          <a:noFill/>
          <a:ln>
            <a:noFill/>
          </a:ln>
        </p:spPr>
      </p:sp>
      <p:sp>
        <p:nvSpPr>
          <p:cNvPr id="239" name="Google Shape;239;p30"/>
          <p:cNvSpPr/>
          <p:nvPr>
            <p:ph idx="4" type="pic"/>
          </p:nvPr>
        </p:nvSpPr>
        <p:spPr>
          <a:xfrm>
            <a:off x="3191400" y="2377325"/>
            <a:ext cx="2853000" cy="2138400"/>
          </a:xfrm>
          <a:prstGeom prst="rect">
            <a:avLst/>
          </a:prstGeom>
          <a:noFill/>
          <a:ln>
            <a:noFill/>
          </a:ln>
        </p:spPr>
      </p:sp>
      <p:sp>
        <p:nvSpPr>
          <p:cNvPr id="240" name="Google Shape;240;p30"/>
          <p:cNvSpPr/>
          <p:nvPr>
            <p:ph idx="5" type="pic"/>
          </p:nvPr>
        </p:nvSpPr>
        <p:spPr>
          <a:xfrm>
            <a:off x="3191400" y="237725"/>
            <a:ext cx="2853000" cy="2138400"/>
          </a:xfrm>
          <a:prstGeom prst="rect">
            <a:avLst/>
          </a:prstGeom>
          <a:noFill/>
          <a:ln>
            <a:noFill/>
          </a:ln>
        </p:spPr>
      </p:sp>
      <p:sp>
        <p:nvSpPr>
          <p:cNvPr id="241" name="Google Shape;241;p30"/>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42" name="Google Shape;242;p30"/>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0"/>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244" name="Google Shape;244;p30"/>
          <p:cNvSpPr txBox="1"/>
          <p:nvPr>
            <p:ph idx="6" type="body"/>
          </p:nvPr>
        </p:nvSpPr>
        <p:spPr>
          <a:xfrm>
            <a:off x="449575" y="3121200"/>
            <a:ext cx="22665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245" name="Google Shape;245;p30"/>
          <p:cNvSpPr/>
          <p:nvPr>
            <p:ph idx="7" type="pic"/>
          </p:nvPr>
        </p:nvSpPr>
        <p:spPr>
          <a:xfrm>
            <a:off x="3787750" y="712275"/>
            <a:ext cx="1625100" cy="1186500"/>
          </a:xfrm>
          <a:prstGeom prst="rect">
            <a:avLst/>
          </a:prstGeom>
          <a:noFill/>
          <a:ln>
            <a:noFill/>
          </a:ln>
        </p:spPr>
      </p:sp>
      <p:sp>
        <p:nvSpPr>
          <p:cNvPr id="246" name="Google Shape;246;p30"/>
          <p:cNvSpPr/>
          <p:nvPr>
            <p:ph idx="8" type="pic"/>
          </p:nvPr>
        </p:nvSpPr>
        <p:spPr>
          <a:xfrm>
            <a:off x="3787750" y="2851125"/>
            <a:ext cx="1625100" cy="1186800"/>
          </a:xfrm>
          <a:prstGeom prst="rect">
            <a:avLst/>
          </a:prstGeom>
          <a:noFill/>
          <a:ln>
            <a:noFill/>
          </a:ln>
        </p:spPr>
      </p:sp>
      <p:sp>
        <p:nvSpPr>
          <p:cNvPr id="247" name="Google Shape;247;p30"/>
          <p:cNvSpPr/>
          <p:nvPr>
            <p:ph idx="9" type="pic"/>
          </p:nvPr>
        </p:nvSpPr>
        <p:spPr>
          <a:xfrm>
            <a:off x="6660975" y="715975"/>
            <a:ext cx="1625100" cy="1186500"/>
          </a:xfrm>
          <a:prstGeom prst="rect">
            <a:avLst/>
          </a:prstGeom>
          <a:noFill/>
          <a:ln>
            <a:noFill/>
          </a:ln>
        </p:spPr>
      </p:sp>
      <p:sp>
        <p:nvSpPr>
          <p:cNvPr id="248" name="Google Shape;248;p30"/>
          <p:cNvSpPr/>
          <p:nvPr>
            <p:ph idx="13" type="pic"/>
          </p:nvPr>
        </p:nvSpPr>
        <p:spPr>
          <a:xfrm>
            <a:off x="6660681" y="2853125"/>
            <a:ext cx="1625700" cy="1186800"/>
          </a:xfrm>
          <a:prstGeom prst="rect">
            <a:avLst/>
          </a:prstGeom>
          <a:noFill/>
          <a:ln>
            <a:noFill/>
          </a:ln>
        </p:spPr>
      </p:sp>
      <p:sp>
        <p:nvSpPr>
          <p:cNvPr id="249" name="Google Shape;249;p30"/>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250" name="Google Shape;250;p30"/>
          <p:cNvSpPr txBox="1"/>
          <p:nvPr>
            <p:ph idx="14"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51" name="Google Shape;251;p30"/>
          <p:cNvSpPr txBox="1"/>
          <p:nvPr>
            <p:ph idx="15"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52" name="Google Shape;252;p30"/>
          <p:cNvSpPr txBox="1"/>
          <p:nvPr>
            <p:ph idx="16"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253" name="Google Shape;253;p30"/>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and Don'ts 1">
  <p:cSld name="CAPTION_ONLY">
    <p:spTree>
      <p:nvGrpSpPr>
        <p:cNvPr id="254" name="Shape 254"/>
        <p:cNvGrpSpPr/>
        <p:nvPr/>
      </p:nvGrpSpPr>
      <p:grpSpPr>
        <a:xfrm>
          <a:off x="0" y="0"/>
          <a:ext cx="0" cy="0"/>
          <a:chOff x="0" y="0"/>
          <a:chExt cx="0" cy="0"/>
        </a:xfrm>
      </p:grpSpPr>
      <p:sp>
        <p:nvSpPr>
          <p:cNvPr id="255" name="Google Shape;255;p31"/>
          <p:cNvSpPr/>
          <p:nvPr>
            <p:ph idx="2" type="pic"/>
          </p:nvPr>
        </p:nvSpPr>
        <p:spPr>
          <a:xfrm>
            <a:off x="6149225" y="2379324"/>
            <a:ext cx="2728200" cy="1665000"/>
          </a:xfrm>
          <a:prstGeom prst="rect">
            <a:avLst/>
          </a:prstGeom>
          <a:noFill/>
          <a:ln cap="flat" cmpd="sng" w="9525">
            <a:solidFill>
              <a:schemeClr val="accent6"/>
            </a:solidFill>
            <a:prstDash val="solid"/>
            <a:round/>
            <a:headEnd len="sm" w="sm" type="none"/>
            <a:tailEnd len="sm" w="sm" type="none"/>
          </a:ln>
        </p:spPr>
      </p:sp>
      <p:sp>
        <p:nvSpPr>
          <p:cNvPr id="256" name="Google Shape;256;p31"/>
          <p:cNvSpPr/>
          <p:nvPr>
            <p:ph idx="3" type="pic"/>
          </p:nvPr>
        </p:nvSpPr>
        <p:spPr>
          <a:xfrm>
            <a:off x="3191400" y="2379324"/>
            <a:ext cx="2728200" cy="1665000"/>
          </a:xfrm>
          <a:prstGeom prst="rect">
            <a:avLst/>
          </a:prstGeom>
          <a:noFill/>
          <a:ln cap="flat" cmpd="sng" w="9525">
            <a:solidFill>
              <a:schemeClr val="accent6"/>
            </a:solidFill>
            <a:prstDash val="solid"/>
            <a:round/>
            <a:headEnd len="sm" w="sm" type="none"/>
            <a:tailEnd len="sm" w="sm" type="none"/>
          </a:ln>
        </p:spPr>
      </p:sp>
      <p:sp>
        <p:nvSpPr>
          <p:cNvPr id="257" name="Google Shape;257;p31"/>
          <p:cNvSpPr txBox="1"/>
          <p:nvPr>
            <p:ph idx="1" type="body"/>
          </p:nvPr>
        </p:nvSpPr>
        <p:spPr>
          <a:xfrm>
            <a:off x="3191400" y="41835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58" name="Google Shape;258;p31"/>
          <p:cNvSpPr txBox="1"/>
          <p:nvPr>
            <p:ph idx="4" type="body"/>
          </p:nvPr>
        </p:nvSpPr>
        <p:spPr>
          <a:xfrm>
            <a:off x="6149225" y="41835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59" name="Google Shape;259;p31"/>
          <p:cNvSpPr/>
          <p:nvPr>
            <p:ph idx="5" type="pic"/>
          </p:nvPr>
        </p:nvSpPr>
        <p:spPr>
          <a:xfrm>
            <a:off x="6149225" y="237600"/>
            <a:ext cx="2728200" cy="1665000"/>
          </a:xfrm>
          <a:prstGeom prst="rect">
            <a:avLst/>
          </a:prstGeom>
          <a:noFill/>
          <a:ln cap="flat" cmpd="sng" w="9525">
            <a:solidFill>
              <a:schemeClr val="accent6"/>
            </a:solidFill>
            <a:prstDash val="solid"/>
            <a:round/>
            <a:headEnd len="sm" w="sm" type="none"/>
            <a:tailEnd len="sm" w="sm" type="none"/>
          </a:ln>
        </p:spPr>
      </p:sp>
      <p:sp>
        <p:nvSpPr>
          <p:cNvPr id="260" name="Google Shape;260;p31"/>
          <p:cNvSpPr/>
          <p:nvPr>
            <p:ph idx="6" type="pic"/>
          </p:nvPr>
        </p:nvSpPr>
        <p:spPr>
          <a:xfrm>
            <a:off x="3191400" y="237600"/>
            <a:ext cx="2728200" cy="1665000"/>
          </a:xfrm>
          <a:prstGeom prst="rect">
            <a:avLst/>
          </a:prstGeom>
          <a:noFill/>
          <a:ln cap="flat" cmpd="sng" w="9525">
            <a:solidFill>
              <a:schemeClr val="accent1"/>
            </a:solidFill>
            <a:prstDash val="solid"/>
            <a:round/>
            <a:headEnd len="sm" w="sm" type="none"/>
            <a:tailEnd len="sm" w="sm" type="none"/>
          </a:ln>
        </p:spPr>
      </p:sp>
      <p:sp>
        <p:nvSpPr>
          <p:cNvPr id="261" name="Google Shape;261;p31"/>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txBox="1"/>
          <p:nvPr>
            <p:ph idx="7"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263" name="Google Shape;263;p31"/>
          <p:cNvSpPr txBox="1"/>
          <p:nvPr>
            <p:ph idx="8" type="body"/>
          </p:nvPr>
        </p:nvSpPr>
        <p:spPr>
          <a:xfrm>
            <a:off x="449575" y="3121200"/>
            <a:ext cx="22677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264" name="Google Shape;264;p31"/>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65" name="Google Shape;265;p31"/>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266" name="Google Shape;266;p31"/>
          <p:cNvSpPr txBox="1"/>
          <p:nvPr>
            <p:ph idx="9"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67" name="Google Shape;267;p31"/>
          <p:cNvSpPr txBox="1"/>
          <p:nvPr>
            <p:ph idx="13"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68" name="Google Shape;268;p31"/>
          <p:cNvSpPr txBox="1"/>
          <p:nvPr>
            <p:ph idx="14"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269" name="Google Shape;269;p31"/>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270" name="Google Shape;270;p31"/>
          <p:cNvSpPr txBox="1"/>
          <p:nvPr>
            <p:ph idx="15" type="body"/>
          </p:nvPr>
        </p:nvSpPr>
        <p:spPr>
          <a:xfrm>
            <a:off x="3191400" y="2041115"/>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71" name="Google Shape;271;p31"/>
          <p:cNvSpPr txBox="1"/>
          <p:nvPr>
            <p:ph idx="16" type="body"/>
          </p:nvPr>
        </p:nvSpPr>
        <p:spPr>
          <a:xfrm>
            <a:off x="6149225" y="2041115"/>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and Don'ts 2">
  <p:cSld name="CAPTION_ONLY_1">
    <p:spTree>
      <p:nvGrpSpPr>
        <p:cNvPr id="272" name="Shape 272"/>
        <p:cNvGrpSpPr/>
        <p:nvPr/>
      </p:nvGrpSpPr>
      <p:grpSpPr>
        <a:xfrm>
          <a:off x="0" y="0"/>
          <a:ext cx="0" cy="0"/>
          <a:chOff x="0" y="0"/>
          <a:chExt cx="0" cy="0"/>
        </a:xfrm>
      </p:grpSpPr>
      <p:sp>
        <p:nvSpPr>
          <p:cNvPr id="273" name="Google Shape;273;p32"/>
          <p:cNvSpPr/>
          <p:nvPr>
            <p:ph idx="2" type="pic"/>
          </p:nvPr>
        </p:nvSpPr>
        <p:spPr>
          <a:xfrm>
            <a:off x="6149225" y="2379324"/>
            <a:ext cx="2728200" cy="1665000"/>
          </a:xfrm>
          <a:prstGeom prst="rect">
            <a:avLst/>
          </a:prstGeom>
          <a:noFill/>
          <a:ln cap="flat" cmpd="sng" w="9525">
            <a:solidFill>
              <a:schemeClr val="accent6"/>
            </a:solidFill>
            <a:prstDash val="solid"/>
            <a:round/>
            <a:headEnd len="sm" w="sm" type="none"/>
            <a:tailEnd len="sm" w="sm" type="none"/>
          </a:ln>
        </p:spPr>
      </p:sp>
      <p:sp>
        <p:nvSpPr>
          <p:cNvPr id="274" name="Google Shape;274;p32"/>
          <p:cNvSpPr/>
          <p:nvPr>
            <p:ph idx="3" type="pic"/>
          </p:nvPr>
        </p:nvSpPr>
        <p:spPr>
          <a:xfrm>
            <a:off x="3191400" y="2379324"/>
            <a:ext cx="2728200" cy="1665000"/>
          </a:xfrm>
          <a:prstGeom prst="rect">
            <a:avLst/>
          </a:prstGeom>
          <a:noFill/>
          <a:ln cap="flat" cmpd="sng" w="9525">
            <a:solidFill>
              <a:schemeClr val="accent6"/>
            </a:solidFill>
            <a:prstDash val="solid"/>
            <a:round/>
            <a:headEnd len="sm" w="sm" type="none"/>
            <a:tailEnd len="sm" w="sm" type="none"/>
          </a:ln>
        </p:spPr>
      </p:sp>
      <p:sp>
        <p:nvSpPr>
          <p:cNvPr id="275" name="Google Shape;275;p32"/>
          <p:cNvSpPr txBox="1"/>
          <p:nvPr>
            <p:ph idx="1" type="body"/>
          </p:nvPr>
        </p:nvSpPr>
        <p:spPr>
          <a:xfrm>
            <a:off x="3191400" y="41835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76" name="Google Shape;276;p32"/>
          <p:cNvSpPr txBox="1"/>
          <p:nvPr>
            <p:ph idx="4" type="body"/>
          </p:nvPr>
        </p:nvSpPr>
        <p:spPr>
          <a:xfrm>
            <a:off x="6149225" y="41835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77" name="Google Shape;277;p32"/>
          <p:cNvSpPr/>
          <p:nvPr>
            <p:ph idx="5" type="pic"/>
          </p:nvPr>
        </p:nvSpPr>
        <p:spPr>
          <a:xfrm>
            <a:off x="6149225" y="237600"/>
            <a:ext cx="2728200" cy="1665000"/>
          </a:xfrm>
          <a:prstGeom prst="rect">
            <a:avLst/>
          </a:prstGeom>
          <a:noFill/>
          <a:ln cap="flat" cmpd="sng" w="9525">
            <a:solidFill>
              <a:schemeClr val="accent6"/>
            </a:solidFill>
            <a:prstDash val="solid"/>
            <a:round/>
            <a:headEnd len="sm" w="sm" type="none"/>
            <a:tailEnd len="sm" w="sm" type="none"/>
          </a:ln>
        </p:spPr>
      </p:sp>
      <p:sp>
        <p:nvSpPr>
          <p:cNvPr id="278" name="Google Shape;278;p32"/>
          <p:cNvSpPr/>
          <p:nvPr>
            <p:ph idx="6" type="pic"/>
          </p:nvPr>
        </p:nvSpPr>
        <p:spPr>
          <a:xfrm>
            <a:off x="226300" y="237600"/>
            <a:ext cx="2728200" cy="1665000"/>
          </a:xfrm>
          <a:prstGeom prst="rect">
            <a:avLst/>
          </a:prstGeom>
          <a:noFill/>
          <a:ln cap="flat" cmpd="sng" w="9525">
            <a:solidFill>
              <a:schemeClr val="accent1"/>
            </a:solidFill>
            <a:prstDash val="solid"/>
            <a:round/>
            <a:headEnd len="sm" w="sm" type="none"/>
            <a:tailEnd len="sm" w="sm" type="none"/>
          </a:ln>
        </p:spPr>
      </p:sp>
      <p:sp>
        <p:nvSpPr>
          <p:cNvPr id="279" name="Google Shape;279;p32"/>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80" name="Google Shape;280;p32"/>
          <p:cNvSpPr txBox="1"/>
          <p:nvPr>
            <p:ph idx="7"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81" name="Google Shape;281;p32"/>
          <p:cNvSpPr txBox="1"/>
          <p:nvPr>
            <p:ph idx="8"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82" name="Google Shape;282;p32"/>
          <p:cNvSpPr txBox="1"/>
          <p:nvPr>
            <p:ph idx="9"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283" name="Google Shape;283;p32"/>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284" name="Google Shape;284;p32"/>
          <p:cNvSpPr txBox="1"/>
          <p:nvPr>
            <p:ph idx="13" type="body"/>
          </p:nvPr>
        </p:nvSpPr>
        <p:spPr>
          <a:xfrm>
            <a:off x="226300" y="2041115"/>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85" name="Google Shape;285;p32"/>
          <p:cNvSpPr txBox="1"/>
          <p:nvPr>
            <p:ph idx="14" type="body"/>
          </p:nvPr>
        </p:nvSpPr>
        <p:spPr>
          <a:xfrm>
            <a:off x="6149225" y="2041115"/>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86" name="Google Shape;286;p32"/>
          <p:cNvSpPr/>
          <p:nvPr>
            <p:ph idx="15" type="pic"/>
          </p:nvPr>
        </p:nvSpPr>
        <p:spPr>
          <a:xfrm>
            <a:off x="3187763" y="237599"/>
            <a:ext cx="2728200" cy="1665000"/>
          </a:xfrm>
          <a:prstGeom prst="rect">
            <a:avLst/>
          </a:prstGeom>
          <a:noFill/>
          <a:ln cap="flat" cmpd="sng" w="9525">
            <a:solidFill>
              <a:schemeClr val="accent6"/>
            </a:solidFill>
            <a:prstDash val="solid"/>
            <a:round/>
            <a:headEnd len="sm" w="sm" type="none"/>
            <a:tailEnd len="sm" w="sm" type="none"/>
          </a:ln>
        </p:spPr>
      </p:sp>
      <p:sp>
        <p:nvSpPr>
          <p:cNvPr id="287" name="Google Shape;287;p32"/>
          <p:cNvSpPr txBox="1"/>
          <p:nvPr>
            <p:ph idx="16" type="body"/>
          </p:nvPr>
        </p:nvSpPr>
        <p:spPr>
          <a:xfrm>
            <a:off x="3187763" y="2041849"/>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88" name="Google Shape;288;p32"/>
          <p:cNvSpPr/>
          <p:nvPr>
            <p:ph idx="17" type="pic"/>
          </p:nvPr>
        </p:nvSpPr>
        <p:spPr>
          <a:xfrm>
            <a:off x="226300" y="2383824"/>
            <a:ext cx="2728200" cy="1665000"/>
          </a:xfrm>
          <a:prstGeom prst="rect">
            <a:avLst/>
          </a:prstGeom>
          <a:noFill/>
          <a:ln cap="flat" cmpd="sng" w="9525">
            <a:solidFill>
              <a:schemeClr val="accent6"/>
            </a:solidFill>
            <a:prstDash val="solid"/>
            <a:round/>
            <a:headEnd len="sm" w="sm" type="none"/>
            <a:tailEnd len="sm" w="sm" type="none"/>
          </a:ln>
        </p:spPr>
      </p:sp>
      <p:sp>
        <p:nvSpPr>
          <p:cNvPr id="289" name="Google Shape;289;p32"/>
          <p:cNvSpPr txBox="1"/>
          <p:nvPr>
            <p:ph idx="18" type="body"/>
          </p:nvPr>
        </p:nvSpPr>
        <p:spPr>
          <a:xfrm>
            <a:off x="226300" y="41880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and Don'ts 2 1">
  <p:cSld name="CAPTION_ONLY_1_1">
    <p:spTree>
      <p:nvGrpSpPr>
        <p:cNvPr id="290" name="Shape 290"/>
        <p:cNvGrpSpPr/>
        <p:nvPr/>
      </p:nvGrpSpPr>
      <p:grpSpPr>
        <a:xfrm>
          <a:off x="0" y="0"/>
          <a:ext cx="0" cy="0"/>
          <a:chOff x="0" y="0"/>
          <a:chExt cx="0" cy="0"/>
        </a:xfrm>
      </p:grpSpPr>
      <p:sp>
        <p:nvSpPr>
          <p:cNvPr id="291" name="Google Shape;291;p33"/>
          <p:cNvSpPr/>
          <p:nvPr>
            <p:ph idx="2" type="pic"/>
          </p:nvPr>
        </p:nvSpPr>
        <p:spPr>
          <a:xfrm>
            <a:off x="3191400" y="2379324"/>
            <a:ext cx="2728200" cy="1665000"/>
          </a:xfrm>
          <a:prstGeom prst="rect">
            <a:avLst/>
          </a:prstGeom>
          <a:noFill/>
          <a:ln cap="flat" cmpd="sng" w="9525">
            <a:solidFill>
              <a:schemeClr val="accent6"/>
            </a:solidFill>
            <a:prstDash val="solid"/>
            <a:round/>
            <a:headEnd len="sm" w="sm" type="none"/>
            <a:tailEnd len="sm" w="sm" type="none"/>
          </a:ln>
        </p:spPr>
      </p:sp>
      <p:sp>
        <p:nvSpPr>
          <p:cNvPr id="292" name="Google Shape;292;p33"/>
          <p:cNvSpPr txBox="1"/>
          <p:nvPr>
            <p:ph idx="1" type="body"/>
          </p:nvPr>
        </p:nvSpPr>
        <p:spPr>
          <a:xfrm>
            <a:off x="3191400" y="41835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293" name="Google Shape;293;p33"/>
          <p:cNvSpPr/>
          <p:nvPr>
            <p:ph idx="3" type="pic"/>
          </p:nvPr>
        </p:nvSpPr>
        <p:spPr>
          <a:xfrm>
            <a:off x="226300" y="237600"/>
            <a:ext cx="2728200" cy="1665000"/>
          </a:xfrm>
          <a:prstGeom prst="rect">
            <a:avLst/>
          </a:prstGeom>
          <a:noFill/>
          <a:ln cap="flat" cmpd="sng" w="9525">
            <a:solidFill>
              <a:schemeClr val="accent1"/>
            </a:solidFill>
            <a:prstDash val="solid"/>
            <a:round/>
            <a:headEnd len="sm" w="sm" type="none"/>
            <a:tailEnd len="sm" w="sm" type="none"/>
          </a:ln>
        </p:spPr>
      </p:sp>
      <p:sp>
        <p:nvSpPr>
          <p:cNvPr id="294" name="Google Shape;294;p33"/>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3"/>
          <p:cNvSpPr txBox="1"/>
          <p:nvPr>
            <p:ph idx="4"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96" name="Google Shape;296;p33"/>
          <p:cNvSpPr txBox="1"/>
          <p:nvPr>
            <p:ph idx="5"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297" name="Google Shape;297;p33"/>
          <p:cNvSpPr txBox="1"/>
          <p:nvPr>
            <p:ph idx="6"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298" name="Google Shape;298;p33"/>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299" name="Google Shape;299;p33"/>
          <p:cNvSpPr txBox="1"/>
          <p:nvPr>
            <p:ph idx="7" type="body"/>
          </p:nvPr>
        </p:nvSpPr>
        <p:spPr>
          <a:xfrm>
            <a:off x="226300" y="2041115"/>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00" name="Google Shape;300;p33"/>
          <p:cNvSpPr/>
          <p:nvPr>
            <p:ph idx="8" type="pic"/>
          </p:nvPr>
        </p:nvSpPr>
        <p:spPr>
          <a:xfrm>
            <a:off x="3187763" y="237599"/>
            <a:ext cx="2728200" cy="1665000"/>
          </a:xfrm>
          <a:prstGeom prst="rect">
            <a:avLst/>
          </a:prstGeom>
          <a:noFill/>
          <a:ln cap="flat" cmpd="sng" w="9525">
            <a:solidFill>
              <a:schemeClr val="accent6"/>
            </a:solidFill>
            <a:prstDash val="solid"/>
            <a:round/>
            <a:headEnd len="sm" w="sm" type="none"/>
            <a:tailEnd len="sm" w="sm" type="none"/>
          </a:ln>
        </p:spPr>
      </p:sp>
      <p:sp>
        <p:nvSpPr>
          <p:cNvPr id="301" name="Google Shape;301;p33"/>
          <p:cNvSpPr txBox="1"/>
          <p:nvPr>
            <p:ph idx="9" type="body"/>
          </p:nvPr>
        </p:nvSpPr>
        <p:spPr>
          <a:xfrm>
            <a:off x="3187763" y="2041849"/>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02" name="Google Shape;302;p33"/>
          <p:cNvSpPr/>
          <p:nvPr>
            <p:ph idx="13" type="pic"/>
          </p:nvPr>
        </p:nvSpPr>
        <p:spPr>
          <a:xfrm>
            <a:off x="226300" y="2383824"/>
            <a:ext cx="2728200" cy="1665000"/>
          </a:xfrm>
          <a:prstGeom prst="rect">
            <a:avLst/>
          </a:prstGeom>
          <a:noFill/>
          <a:ln cap="flat" cmpd="sng" w="9525">
            <a:solidFill>
              <a:schemeClr val="accent6"/>
            </a:solidFill>
            <a:prstDash val="solid"/>
            <a:round/>
            <a:headEnd len="sm" w="sm" type="none"/>
            <a:tailEnd len="sm" w="sm" type="none"/>
          </a:ln>
        </p:spPr>
      </p:sp>
      <p:sp>
        <p:nvSpPr>
          <p:cNvPr id="303" name="Google Shape;303;p33"/>
          <p:cNvSpPr txBox="1"/>
          <p:nvPr>
            <p:ph idx="14" type="body"/>
          </p:nvPr>
        </p:nvSpPr>
        <p:spPr>
          <a:xfrm>
            <a:off x="226300" y="4188074"/>
            <a:ext cx="27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04" name="Google Shape;304;p33"/>
          <p:cNvSpPr/>
          <p:nvPr/>
        </p:nvSpPr>
        <p:spPr>
          <a:xfrm rot="5400000">
            <a:off x="5751250" y="1378625"/>
            <a:ext cx="4276500" cy="1994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3"/>
          <p:cNvSpPr txBox="1"/>
          <p:nvPr>
            <p:ph idx="15" type="subTitle"/>
          </p:nvPr>
        </p:nvSpPr>
        <p:spPr>
          <a:xfrm>
            <a:off x="7109425" y="432575"/>
            <a:ext cx="15489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06" name="Google Shape;306;p33"/>
          <p:cNvSpPr txBox="1"/>
          <p:nvPr>
            <p:ph idx="16" type="body"/>
          </p:nvPr>
        </p:nvSpPr>
        <p:spPr>
          <a:xfrm>
            <a:off x="7114975" y="3121200"/>
            <a:ext cx="15489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p:cSld name="BIG_NUMBER">
    <p:spTree>
      <p:nvGrpSpPr>
        <p:cNvPr id="307" name="Shape 307"/>
        <p:cNvGrpSpPr/>
        <p:nvPr/>
      </p:nvGrpSpPr>
      <p:grpSpPr>
        <a:xfrm>
          <a:off x="0" y="0"/>
          <a:ext cx="0" cy="0"/>
          <a:chOff x="0" y="0"/>
          <a:chExt cx="0" cy="0"/>
        </a:xfrm>
      </p:grpSpPr>
      <p:sp>
        <p:nvSpPr>
          <p:cNvPr id="308" name="Google Shape;308;p34"/>
          <p:cNvSpPr/>
          <p:nvPr/>
        </p:nvSpPr>
        <p:spPr>
          <a:xfrm rot="5400000">
            <a:off x="5751250" y="1378625"/>
            <a:ext cx="4276500" cy="1994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10" name="Google Shape;310;p34"/>
          <p:cNvSpPr txBox="1"/>
          <p:nvPr>
            <p:ph idx="1" type="subTitle"/>
          </p:nvPr>
        </p:nvSpPr>
        <p:spPr>
          <a:xfrm>
            <a:off x="7109425" y="432575"/>
            <a:ext cx="15489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11" name="Google Shape;311;p34"/>
          <p:cNvSpPr txBox="1"/>
          <p:nvPr>
            <p:ph idx="2" type="body"/>
          </p:nvPr>
        </p:nvSpPr>
        <p:spPr>
          <a:xfrm>
            <a:off x="7114975" y="3121200"/>
            <a:ext cx="15489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312" name="Google Shape;312;p34"/>
          <p:cNvSpPr/>
          <p:nvPr>
            <p:ph idx="3" type="pic"/>
          </p:nvPr>
        </p:nvSpPr>
        <p:spPr>
          <a:xfrm>
            <a:off x="2448725" y="237600"/>
            <a:ext cx="4216800" cy="4038000"/>
          </a:xfrm>
          <a:prstGeom prst="rect">
            <a:avLst/>
          </a:prstGeom>
          <a:noFill/>
          <a:ln>
            <a:noFill/>
          </a:ln>
        </p:spPr>
      </p:sp>
      <p:sp>
        <p:nvSpPr>
          <p:cNvPr id="313" name="Google Shape;313;p34"/>
          <p:cNvSpPr/>
          <p:nvPr>
            <p:ph idx="4" type="pic"/>
          </p:nvPr>
        </p:nvSpPr>
        <p:spPr>
          <a:xfrm>
            <a:off x="226300" y="240550"/>
            <a:ext cx="1994700" cy="4038000"/>
          </a:xfrm>
          <a:prstGeom prst="rect">
            <a:avLst/>
          </a:prstGeom>
          <a:noFill/>
          <a:ln>
            <a:noFill/>
          </a:ln>
        </p:spPr>
      </p:sp>
      <p:sp>
        <p:nvSpPr>
          <p:cNvPr id="314" name="Google Shape;314;p34"/>
          <p:cNvSpPr txBox="1"/>
          <p:nvPr>
            <p:ph idx="5"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15" name="Google Shape;315;p34"/>
          <p:cNvSpPr txBox="1"/>
          <p:nvPr>
            <p:ph idx="6"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16" name="Google Shape;316;p34"/>
          <p:cNvSpPr txBox="1"/>
          <p:nvPr>
            <p:ph idx="7"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317" name="Google Shape;317;p34"/>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318" name="Google Shape;318;p34"/>
          <p:cNvSpPr txBox="1"/>
          <p:nvPr>
            <p:ph idx="8" type="body"/>
          </p:nvPr>
        </p:nvSpPr>
        <p:spPr>
          <a:xfrm>
            <a:off x="228600" y="4419850"/>
            <a:ext cx="19947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19" name="Google Shape;319;p34"/>
          <p:cNvSpPr txBox="1"/>
          <p:nvPr>
            <p:ph idx="9" type="body"/>
          </p:nvPr>
        </p:nvSpPr>
        <p:spPr>
          <a:xfrm>
            <a:off x="2448725" y="4419850"/>
            <a:ext cx="42168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and Tablet">
  <p:cSld name="BIG_NUMBER_1">
    <p:spTree>
      <p:nvGrpSpPr>
        <p:cNvPr id="320" name="Shape 320"/>
        <p:cNvGrpSpPr/>
        <p:nvPr/>
      </p:nvGrpSpPr>
      <p:grpSpPr>
        <a:xfrm>
          <a:off x="0" y="0"/>
          <a:ext cx="0" cy="0"/>
          <a:chOff x="0" y="0"/>
          <a:chExt cx="0" cy="0"/>
        </a:xfrm>
      </p:grpSpPr>
      <p:pic>
        <p:nvPicPr>
          <p:cNvPr descr="New Modern Digital Tablet Mockup On White Background." id="321" name="Google Shape;321;p35"/>
          <p:cNvPicPr preferRelativeResize="0"/>
          <p:nvPr/>
        </p:nvPicPr>
        <p:blipFill rotWithShape="1">
          <a:blip r:embed="rId2">
            <a:alphaModFix/>
          </a:blip>
          <a:srcRect b="0" l="25189" r="24880" t="0"/>
          <a:stretch/>
        </p:blipFill>
        <p:spPr>
          <a:xfrm>
            <a:off x="3051913" y="241599"/>
            <a:ext cx="3016673" cy="4026876"/>
          </a:xfrm>
          <a:prstGeom prst="rect">
            <a:avLst/>
          </a:prstGeom>
          <a:noFill/>
          <a:ln>
            <a:noFill/>
          </a:ln>
        </p:spPr>
      </p:pic>
      <p:pic>
        <p:nvPicPr>
          <p:cNvPr descr="Smartphone isolated mockup iPhone with white screen in a white background on high-quality studio shot." id="322" name="Google Shape;322;p35"/>
          <p:cNvPicPr preferRelativeResize="0"/>
          <p:nvPr/>
        </p:nvPicPr>
        <p:blipFill rotWithShape="1">
          <a:blip r:embed="rId3">
            <a:alphaModFix/>
          </a:blip>
          <a:srcRect b="0" l="23169" r="23110" t="0"/>
          <a:stretch/>
        </p:blipFill>
        <p:spPr>
          <a:xfrm>
            <a:off x="187287" y="963838"/>
            <a:ext cx="2089201" cy="2595824"/>
          </a:xfrm>
          <a:prstGeom prst="rect">
            <a:avLst/>
          </a:prstGeom>
          <a:noFill/>
          <a:ln>
            <a:noFill/>
          </a:ln>
        </p:spPr>
      </p:pic>
      <p:sp>
        <p:nvSpPr>
          <p:cNvPr id="323" name="Google Shape;323;p35"/>
          <p:cNvSpPr/>
          <p:nvPr/>
        </p:nvSpPr>
        <p:spPr>
          <a:xfrm rot="5400000">
            <a:off x="5751250" y="1378625"/>
            <a:ext cx="4276500" cy="1994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25" name="Google Shape;325;p35"/>
          <p:cNvSpPr txBox="1"/>
          <p:nvPr>
            <p:ph idx="1" type="subTitle"/>
          </p:nvPr>
        </p:nvSpPr>
        <p:spPr>
          <a:xfrm>
            <a:off x="7109425" y="432575"/>
            <a:ext cx="15489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26" name="Google Shape;326;p35"/>
          <p:cNvSpPr txBox="1"/>
          <p:nvPr>
            <p:ph idx="2" type="body"/>
          </p:nvPr>
        </p:nvSpPr>
        <p:spPr>
          <a:xfrm>
            <a:off x="7114975" y="3121200"/>
            <a:ext cx="15489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327" name="Google Shape;327;p35"/>
          <p:cNvSpPr txBox="1"/>
          <p:nvPr>
            <p:ph idx="3"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28" name="Google Shape;328;p35"/>
          <p:cNvSpPr txBox="1"/>
          <p:nvPr>
            <p:ph idx="4"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29" name="Google Shape;329;p35"/>
          <p:cNvSpPr txBox="1"/>
          <p:nvPr>
            <p:ph idx="5"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330" name="Google Shape;330;p35"/>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331" name="Google Shape;331;p35"/>
          <p:cNvSpPr txBox="1"/>
          <p:nvPr>
            <p:ph idx="6" type="body"/>
          </p:nvPr>
        </p:nvSpPr>
        <p:spPr>
          <a:xfrm>
            <a:off x="228600" y="4419850"/>
            <a:ext cx="19947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32" name="Google Shape;332;p35"/>
          <p:cNvSpPr txBox="1"/>
          <p:nvPr>
            <p:ph idx="7" type="body"/>
          </p:nvPr>
        </p:nvSpPr>
        <p:spPr>
          <a:xfrm>
            <a:off x="2448725" y="4419850"/>
            <a:ext cx="42168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
        <p:nvSpPr>
          <p:cNvPr id="333" name="Google Shape;333;p35"/>
          <p:cNvSpPr/>
          <p:nvPr>
            <p:ph idx="8" type="pic"/>
          </p:nvPr>
        </p:nvSpPr>
        <p:spPr>
          <a:xfrm>
            <a:off x="752100" y="1234175"/>
            <a:ext cx="976200" cy="2109600"/>
          </a:xfrm>
          <a:prstGeom prst="roundRect">
            <a:avLst>
              <a:gd fmla="val 14756" name="adj"/>
            </a:avLst>
          </a:prstGeom>
          <a:noFill/>
          <a:ln>
            <a:noFill/>
          </a:ln>
        </p:spPr>
      </p:sp>
      <p:sp>
        <p:nvSpPr>
          <p:cNvPr id="334" name="Google Shape;334;p35"/>
          <p:cNvSpPr/>
          <p:nvPr>
            <p:ph idx="9" type="pic"/>
          </p:nvPr>
        </p:nvSpPr>
        <p:spPr>
          <a:xfrm>
            <a:off x="3587175" y="753250"/>
            <a:ext cx="1916100" cy="3116400"/>
          </a:xfrm>
          <a:prstGeom prst="roundRect">
            <a:avLst>
              <a:gd fmla="val 1242" name="adj"/>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sktop">
  <p:cSld name="CUSTOM_2">
    <p:spTree>
      <p:nvGrpSpPr>
        <p:cNvPr id="335" name="Shape 335"/>
        <p:cNvGrpSpPr/>
        <p:nvPr/>
      </p:nvGrpSpPr>
      <p:grpSpPr>
        <a:xfrm>
          <a:off x="0" y="0"/>
          <a:ext cx="0" cy="0"/>
          <a:chOff x="0" y="0"/>
          <a:chExt cx="0" cy="0"/>
        </a:xfrm>
      </p:grpSpPr>
      <p:pic>
        <p:nvPicPr>
          <p:cNvPr descr="Modern Desktop Monitor." id="336" name="Google Shape;336;p36"/>
          <p:cNvPicPr preferRelativeResize="0"/>
          <p:nvPr/>
        </p:nvPicPr>
        <p:blipFill>
          <a:blip r:embed="rId2">
            <a:alphaModFix/>
          </a:blip>
          <a:stretch>
            <a:fillRect/>
          </a:stretch>
        </p:blipFill>
        <p:spPr>
          <a:xfrm>
            <a:off x="49600" y="-18362"/>
            <a:ext cx="9018199" cy="5209199"/>
          </a:xfrm>
          <a:prstGeom prst="rect">
            <a:avLst/>
          </a:prstGeom>
          <a:noFill/>
          <a:ln>
            <a:noFill/>
          </a:ln>
        </p:spPr>
      </p:pic>
      <p:sp>
        <p:nvSpPr>
          <p:cNvPr id="337" name="Google Shape;337;p36"/>
          <p:cNvSpPr/>
          <p:nvPr>
            <p:ph idx="2" type="pic"/>
          </p:nvPr>
        </p:nvSpPr>
        <p:spPr>
          <a:xfrm>
            <a:off x="1479083" y="264705"/>
            <a:ext cx="6138900" cy="3615000"/>
          </a:xfrm>
          <a:prstGeom prst="roundRect">
            <a:avLst>
              <a:gd fmla="val 1242" name="adj"/>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board ">
  <p:cSld name="CUSTOM_3">
    <p:bg>
      <p:bgPr>
        <a:blipFill>
          <a:blip r:embed="rId2">
            <a:alphaModFix/>
          </a:blip>
          <a:stretch>
            <a:fillRect/>
          </a:stretch>
        </a:blipFill>
      </p:bgPr>
    </p:bg>
    <p:spTree>
      <p:nvGrpSpPr>
        <p:cNvPr id="338" name="Shape 338"/>
        <p:cNvGrpSpPr/>
        <p:nvPr/>
      </p:nvGrpSpPr>
      <p:grpSpPr>
        <a:xfrm>
          <a:off x="0" y="0"/>
          <a:ext cx="0" cy="0"/>
          <a:chOff x="0" y="0"/>
          <a:chExt cx="0" cy="0"/>
        </a:xfrm>
      </p:grpSpPr>
      <p:sp>
        <p:nvSpPr>
          <p:cNvPr id="339" name="Google Shape;339;p37"/>
          <p:cNvSpPr/>
          <p:nvPr>
            <p:ph idx="2" type="pic"/>
          </p:nvPr>
        </p:nvSpPr>
        <p:spPr>
          <a:xfrm>
            <a:off x="1345350" y="1750800"/>
            <a:ext cx="6517500" cy="1187700"/>
          </a:xfrm>
          <a:prstGeom prst="roundRect">
            <a:avLst>
              <a:gd fmla="val 1242" name="adj"/>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1">
  <p:cSld name="TITLE_18">
    <p:spTree>
      <p:nvGrpSpPr>
        <p:cNvPr id="340" name="Shape 340"/>
        <p:cNvGrpSpPr/>
        <p:nvPr/>
      </p:nvGrpSpPr>
      <p:grpSpPr>
        <a:xfrm>
          <a:off x="0" y="0"/>
          <a:ext cx="0" cy="0"/>
          <a:chOff x="0" y="0"/>
          <a:chExt cx="0" cy="0"/>
        </a:xfrm>
      </p:grpSpPr>
      <p:sp>
        <p:nvSpPr>
          <p:cNvPr id="341" name="Google Shape;341;p38"/>
          <p:cNvSpPr/>
          <p:nvPr>
            <p:ph idx="2" type="pic"/>
          </p:nvPr>
        </p:nvSpPr>
        <p:spPr>
          <a:xfrm>
            <a:off x="0" y="0"/>
            <a:ext cx="2962500" cy="1900800"/>
          </a:xfrm>
          <a:prstGeom prst="rect">
            <a:avLst/>
          </a:prstGeom>
          <a:noFill/>
          <a:ln>
            <a:noFill/>
          </a:ln>
        </p:spPr>
      </p:sp>
      <p:sp>
        <p:nvSpPr>
          <p:cNvPr id="342" name="Google Shape;342;p38"/>
          <p:cNvSpPr/>
          <p:nvPr>
            <p:ph idx="3" type="pic"/>
          </p:nvPr>
        </p:nvSpPr>
        <p:spPr>
          <a:xfrm>
            <a:off x="2962500" y="0"/>
            <a:ext cx="3474600" cy="2824800"/>
          </a:xfrm>
          <a:prstGeom prst="rect">
            <a:avLst/>
          </a:prstGeom>
          <a:noFill/>
          <a:ln>
            <a:noFill/>
          </a:ln>
        </p:spPr>
      </p:sp>
      <p:sp>
        <p:nvSpPr>
          <p:cNvPr id="343" name="Google Shape;343;p38"/>
          <p:cNvSpPr/>
          <p:nvPr>
            <p:ph idx="4" type="pic"/>
          </p:nvPr>
        </p:nvSpPr>
        <p:spPr>
          <a:xfrm>
            <a:off x="0" y="1900800"/>
            <a:ext cx="2962500" cy="3242700"/>
          </a:xfrm>
          <a:prstGeom prst="rect">
            <a:avLst/>
          </a:prstGeom>
          <a:noFill/>
          <a:ln>
            <a:noFill/>
          </a:ln>
        </p:spPr>
      </p:sp>
      <p:sp>
        <p:nvSpPr>
          <p:cNvPr id="344" name="Google Shape;344;p38"/>
          <p:cNvSpPr/>
          <p:nvPr>
            <p:ph idx="5" type="pic"/>
          </p:nvPr>
        </p:nvSpPr>
        <p:spPr>
          <a:xfrm>
            <a:off x="2962500" y="2824800"/>
            <a:ext cx="3474600" cy="2318700"/>
          </a:xfrm>
          <a:prstGeom prst="rect">
            <a:avLst/>
          </a:prstGeom>
          <a:noFill/>
          <a:ln>
            <a:noFill/>
          </a:ln>
        </p:spPr>
      </p:sp>
      <p:sp>
        <p:nvSpPr>
          <p:cNvPr id="345" name="Google Shape;345;p38"/>
          <p:cNvSpPr/>
          <p:nvPr>
            <p:ph idx="6" type="pic"/>
          </p:nvPr>
        </p:nvSpPr>
        <p:spPr>
          <a:xfrm>
            <a:off x="6437100" y="0"/>
            <a:ext cx="2706900" cy="51435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2">
  <p:cSld name="TITLE_18_1">
    <p:spTree>
      <p:nvGrpSpPr>
        <p:cNvPr id="346" name="Shape 346"/>
        <p:cNvGrpSpPr/>
        <p:nvPr/>
      </p:nvGrpSpPr>
      <p:grpSpPr>
        <a:xfrm>
          <a:off x="0" y="0"/>
          <a:ext cx="0" cy="0"/>
          <a:chOff x="0" y="0"/>
          <a:chExt cx="0" cy="0"/>
        </a:xfrm>
      </p:grpSpPr>
      <p:sp>
        <p:nvSpPr>
          <p:cNvPr id="347" name="Google Shape;347;p39"/>
          <p:cNvSpPr/>
          <p:nvPr>
            <p:ph idx="2" type="pic"/>
          </p:nvPr>
        </p:nvSpPr>
        <p:spPr>
          <a:xfrm>
            <a:off x="0" y="0"/>
            <a:ext cx="4572000" cy="1900800"/>
          </a:xfrm>
          <a:prstGeom prst="rect">
            <a:avLst/>
          </a:prstGeom>
          <a:noFill/>
          <a:ln>
            <a:noFill/>
          </a:ln>
        </p:spPr>
      </p:sp>
      <p:sp>
        <p:nvSpPr>
          <p:cNvPr id="348" name="Google Shape;348;p39"/>
          <p:cNvSpPr/>
          <p:nvPr>
            <p:ph idx="3" type="pic"/>
          </p:nvPr>
        </p:nvSpPr>
        <p:spPr>
          <a:xfrm>
            <a:off x="0" y="1900800"/>
            <a:ext cx="4572000" cy="3242700"/>
          </a:xfrm>
          <a:prstGeom prst="rect">
            <a:avLst/>
          </a:prstGeom>
          <a:noFill/>
          <a:ln>
            <a:noFill/>
          </a:ln>
        </p:spPr>
      </p:sp>
      <p:sp>
        <p:nvSpPr>
          <p:cNvPr id="349" name="Google Shape;349;p39"/>
          <p:cNvSpPr/>
          <p:nvPr>
            <p:ph idx="4" type="pic"/>
          </p:nvPr>
        </p:nvSpPr>
        <p:spPr>
          <a:xfrm>
            <a:off x="4572000" y="3242700"/>
            <a:ext cx="4572000" cy="1900800"/>
          </a:xfrm>
          <a:prstGeom prst="rect">
            <a:avLst/>
          </a:prstGeom>
          <a:noFill/>
          <a:ln>
            <a:noFill/>
          </a:ln>
        </p:spPr>
      </p:sp>
      <p:sp>
        <p:nvSpPr>
          <p:cNvPr id="350" name="Google Shape;350;p39"/>
          <p:cNvSpPr/>
          <p:nvPr>
            <p:ph idx="5" type="pic"/>
          </p:nvPr>
        </p:nvSpPr>
        <p:spPr>
          <a:xfrm>
            <a:off x="4572000" y="0"/>
            <a:ext cx="4572000" cy="32427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3">
  <p:cSld name="TITLE_18_1_1">
    <p:spTree>
      <p:nvGrpSpPr>
        <p:cNvPr id="351" name="Shape 351"/>
        <p:cNvGrpSpPr/>
        <p:nvPr/>
      </p:nvGrpSpPr>
      <p:grpSpPr>
        <a:xfrm>
          <a:off x="0" y="0"/>
          <a:ext cx="0" cy="0"/>
          <a:chOff x="0" y="0"/>
          <a:chExt cx="0" cy="0"/>
        </a:xfrm>
      </p:grpSpPr>
      <p:sp>
        <p:nvSpPr>
          <p:cNvPr id="352" name="Google Shape;352;p40"/>
          <p:cNvSpPr/>
          <p:nvPr>
            <p:ph idx="2" type="pic"/>
          </p:nvPr>
        </p:nvSpPr>
        <p:spPr>
          <a:xfrm>
            <a:off x="0" y="0"/>
            <a:ext cx="9144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b" bIns="0" lIns="0" spcFirstLastPara="1" rIns="0" wrap="square" tIns="0">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graphy 4">
  <p:cSld name="TITLE_18_1_1_1">
    <p:spTree>
      <p:nvGrpSpPr>
        <p:cNvPr id="353" name="Shape 353"/>
        <p:cNvGrpSpPr/>
        <p:nvPr/>
      </p:nvGrpSpPr>
      <p:grpSpPr>
        <a:xfrm>
          <a:off x="0" y="0"/>
          <a:ext cx="0" cy="0"/>
          <a:chOff x="0" y="0"/>
          <a:chExt cx="0" cy="0"/>
        </a:xfrm>
      </p:grpSpPr>
      <p:sp>
        <p:nvSpPr>
          <p:cNvPr id="354" name="Google Shape;354;p41"/>
          <p:cNvSpPr/>
          <p:nvPr>
            <p:ph idx="2" type="pic"/>
          </p:nvPr>
        </p:nvSpPr>
        <p:spPr>
          <a:xfrm>
            <a:off x="0" y="0"/>
            <a:ext cx="9144000" cy="5143500"/>
          </a:xfrm>
          <a:prstGeom prst="rect">
            <a:avLst/>
          </a:prstGeom>
          <a:noFill/>
          <a:ln>
            <a:noFill/>
          </a:ln>
        </p:spPr>
      </p:sp>
      <p:sp>
        <p:nvSpPr>
          <p:cNvPr id="355" name="Google Shape;355;p41"/>
          <p:cNvSpPr/>
          <p:nvPr/>
        </p:nvSpPr>
        <p:spPr>
          <a:xfrm rot="5400000">
            <a:off x="5751250" y="1378625"/>
            <a:ext cx="4276500" cy="19947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1"/>
          <p:cNvSpPr txBox="1"/>
          <p:nvPr>
            <p:ph idx="1" type="subTitle"/>
          </p:nvPr>
        </p:nvSpPr>
        <p:spPr>
          <a:xfrm>
            <a:off x="7109425" y="432575"/>
            <a:ext cx="15489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57" name="Google Shape;357;p41"/>
          <p:cNvSpPr txBox="1"/>
          <p:nvPr>
            <p:ph idx="3" type="body"/>
          </p:nvPr>
        </p:nvSpPr>
        <p:spPr>
          <a:xfrm>
            <a:off x="7114975" y="3121200"/>
            <a:ext cx="15489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ography Analysis">
  <p:cSld name="TITLE_12">
    <p:spTree>
      <p:nvGrpSpPr>
        <p:cNvPr id="358" name="Shape 358"/>
        <p:cNvGrpSpPr/>
        <p:nvPr/>
      </p:nvGrpSpPr>
      <p:grpSpPr>
        <a:xfrm>
          <a:off x="0" y="0"/>
          <a:ext cx="0" cy="0"/>
          <a:chOff x="0" y="0"/>
          <a:chExt cx="0" cy="0"/>
        </a:xfrm>
      </p:grpSpPr>
      <p:sp>
        <p:nvSpPr>
          <p:cNvPr id="359" name="Google Shape;359;p42"/>
          <p:cNvSpPr/>
          <p:nvPr>
            <p:ph idx="2" type="pic"/>
          </p:nvPr>
        </p:nvSpPr>
        <p:spPr>
          <a:xfrm>
            <a:off x="7455377" y="1663201"/>
            <a:ext cx="1427400" cy="1427400"/>
          </a:xfrm>
          <a:prstGeom prst="rect">
            <a:avLst/>
          </a:prstGeom>
          <a:noFill/>
          <a:ln>
            <a:noFill/>
          </a:ln>
        </p:spPr>
      </p:sp>
      <p:sp>
        <p:nvSpPr>
          <p:cNvPr id="360" name="Google Shape;360;p42"/>
          <p:cNvSpPr/>
          <p:nvPr>
            <p:ph idx="3" type="pic"/>
          </p:nvPr>
        </p:nvSpPr>
        <p:spPr>
          <a:xfrm>
            <a:off x="3703500" y="712800"/>
            <a:ext cx="3328200" cy="3328200"/>
          </a:xfrm>
          <a:prstGeom prst="rect">
            <a:avLst/>
          </a:prstGeom>
          <a:noFill/>
          <a:ln>
            <a:noFill/>
          </a:ln>
        </p:spPr>
      </p:sp>
      <p:sp>
        <p:nvSpPr>
          <p:cNvPr id="361" name="Google Shape;361;p42"/>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62" name="Google Shape;362;p42"/>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2"/>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364" name="Google Shape;364;p42"/>
          <p:cNvSpPr txBox="1"/>
          <p:nvPr>
            <p:ph idx="4" type="body"/>
          </p:nvPr>
        </p:nvSpPr>
        <p:spPr>
          <a:xfrm>
            <a:off x="449575" y="3121200"/>
            <a:ext cx="22677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365" name="Google Shape;365;p42"/>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366" name="Google Shape;366;p42"/>
          <p:cNvSpPr txBox="1"/>
          <p:nvPr>
            <p:ph idx="5"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67" name="Google Shape;367;p42"/>
          <p:cNvSpPr txBox="1"/>
          <p:nvPr>
            <p:ph idx="6"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68" name="Google Shape;368;p42"/>
          <p:cNvSpPr txBox="1"/>
          <p:nvPr>
            <p:ph idx="7"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369" name="Google Shape;369;p42"/>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370" name="Google Shape;370;p42"/>
          <p:cNvSpPr txBox="1"/>
          <p:nvPr>
            <p:ph idx="8" type="body"/>
          </p:nvPr>
        </p:nvSpPr>
        <p:spPr>
          <a:xfrm>
            <a:off x="3703500" y="4183275"/>
            <a:ext cx="33282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ibrary 1">
  <p:cSld name="TITLE_14">
    <p:spTree>
      <p:nvGrpSpPr>
        <p:cNvPr id="371" name="Shape 371"/>
        <p:cNvGrpSpPr/>
        <p:nvPr/>
      </p:nvGrpSpPr>
      <p:grpSpPr>
        <a:xfrm>
          <a:off x="0" y="0"/>
          <a:ext cx="0" cy="0"/>
          <a:chOff x="0" y="0"/>
          <a:chExt cx="0" cy="0"/>
        </a:xfrm>
      </p:grpSpPr>
      <p:sp>
        <p:nvSpPr>
          <p:cNvPr id="372" name="Google Shape;372;p43"/>
          <p:cNvSpPr/>
          <p:nvPr/>
        </p:nvSpPr>
        <p:spPr>
          <a:xfrm rot="5400000">
            <a:off x="5382025" y="1009350"/>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3"/>
          <p:cNvSpPr/>
          <p:nvPr>
            <p:ph idx="2" type="pic"/>
          </p:nvPr>
        </p:nvSpPr>
        <p:spPr>
          <a:xfrm>
            <a:off x="228477" y="2578623"/>
            <a:ext cx="512100" cy="512100"/>
          </a:xfrm>
          <a:prstGeom prst="rect">
            <a:avLst/>
          </a:prstGeom>
          <a:noFill/>
          <a:ln>
            <a:noFill/>
          </a:ln>
        </p:spPr>
      </p:sp>
      <p:sp>
        <p:nvSpPr>
          <p:cNvPr id="374" name="Google Shape;374;p43"/>
          <p:cNvSpPr/>
          <p:nvPr>
            <p:ph idx="3" type="pic"/>
          </p:nvPr>
        </p:nvSpPr>
        <p:spPr>
          <a:xfrm>
            <a:off x="228477" y="3528898"/>
            <a:ext cx="512100" cy="512100"/>
          </a:xfrm>
          <a:prstGeom prst="rect">
            <a:avLst/>
          </a:prstGeom>
          <a:noFill/>
          <a:ln>
            <a:noFill/>
          </a:ln>
        </p:spPr>
      </p:sp>
      <p:sp>
        <p:nvSpPr>
          <p:cNvPr id="375" name="Google Shape;375;p43"/>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376" name="Google Shape;376;p43"/>
          <p:cNvSpPr txBox="1"/>
          <p:nvPr>
            <p:ph idx="1"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77" name="Google Shape;377;p43"/>
          <p:cNvSpPr txBox="1"/>
          <p:nvPr>
            <p:ph idx="4"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378" name="Google Shape;378;p43"/>
          <p:cNvSpPr txBox="1"/>
          <p:nvPr>
            <p:ph idx="5"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sp>
        <p:nvSpPr>
          <p:cNvPr id="379" name="Google Shape;379;p43"/>
          <p:cNvSpPr/>
          <p:nvPr>
            <p:ph idx="6" type="pic"/>
          </p:nvPr>
        </p:nvSpPr>
        <p:spPr>
          <a:xfrm>
            <a:off x="228477" y="1628348"/>
            <a:ext cx="512100" cy="512100"/>
          </a:xfrm>
          <a:prstGeom prst="rect">
            <a:avLst/>
          </a:prstGeom>
          <a:noFill/>
          <a:ln>
            <a:noFill/>
          </a:ln>
        </p:spPr>
      </p:sp>
      <p:sp>
        <p:nvSpPr>
          <p:cNvPr id="380" name="Google Shape;380;p43"/>
          <p:cNvSpPr/>
          <p:nvPr>
            <p:ph idx="7" type="pic"/>
          </p:nvPr>
        </p:nvSpPr>
        <p:spPr>
          <a:xfrm>
            <a:off x="228477" y="678073"/>
            <a:ext cx="512100" cy="512100"/>
          </a:xfrm>
          <a:prstGeom prst="rect">
            <a:avLst/>
          </a:prstGeom>
          <a:noFill/>
          <a:ln>
            <a:noFill/>
          </a:ln>
        </p:spPr>
      </p:sp>
      <p:sp>
        <p:nvSpPr>
          <p:cNvPr id="381" name="Google Shape;381;p43"/>
          <p:cNvSpPr/>
          <p:nvPr>
            <p:ph idx="8" type="pic"/>
          </p:nvPr>
        </p:nvSpPr>
        <p:spPr>
          <a:xfrm>
            <a:off x="969302" y="2578623"/>
            <a:ext cx="512100" cy="512100"/>
          </a:xfrm>
          <a:prstGeom prst="rect">
            <a:avLst/>
          </a:prstGeom>
          <a:noFill/>
          <a:ln>
            <a:noFill/>
          </a:ln>
        </p:spPr>
      </p:sp>
      <p:sp>
        <p:nvSpPr>
          <p:cNvPr id="382" name="Google Shape;382;p43"/>
          <p:cNvSpPr/>
          <p:nvPr>
            <p:ph idx="9" type="pic"/>
          </p:nvPr>
        </p:nvSpPr>
        <p:spPr>
          <a:xfrm>
            <a:off x="969302" y="3528898"/>
            <a:ext cx="512100" cy="512100"/>
          </a:xfrm>
          <a:prstGeom prst="rect">
            <a:avLst/>
          </a:prstGeom>
          <a:noFill/>
          <a:ln>
            <a:noFill/>
          </a:ln>
        </p:spPr>
      </p:sp>
      <p:sp>
        <p:nvSpPr>
          <p:cNvPr id="383" name="Google Shape;383;p43"/>
          <p:cNvSpPr/>
          <p:nvPr>
            <p:ph idx="13" type="pic"/>
          </p:nvPr>
        </p:nvSpPr>
        <p:spPr>
          <a:xfrm>
            <a:off x="969302" y="1628348"/>
            <a:ext cx="512100" cy="512100"/>
          </a:xfrm>
          <a:prstGeom prst="rect">
            <a:avLst/>
          </a:prstGeom>
          <a:noFill/>
          <a:ln>
            <a:noFill/>
          </a:ln>
        </p:spPr>
      </p:sp>
      <p:sp>
        <p:nvSpPr>
          <p:cNvPr id="384" name="Google Shape;384;p43"/>
          <p:cNvSpPr/>
          <p:nvPr>
            <p:ph idx="14" type="pic"/>
          </p:nvPr>
        </p:nvSpPr>
        <p:spPr>
          <a:xfrm>
            <a:off x="969302" y="678073"/>
            <a:ext cx="512100" cy="512100"/>
          </a:xfrm>
          <a:prstGeom prst="rect">
            <a:avLst/>
          </a:prstGeom>
          <a:noFill/>
          <a:ln>
            <a:noFill/>
          </a:ln>
        </p:spPr>
      </p:sp>
      <p:sp>
        <p:nvSpPr>
          <p:cNvPr id="385" name="Google Shape;385;p43"/>
          <p:cNvSpPr/>
          <p:nvPr>
            <p:ph idx="15" type="pic"/>
          </p:nvPr>
        </p:nvSpPr>
        <p:spPr>
          <a:xfrm>
            <a:off x="1710127" y="2578623"/>
            <a:ext cx="512100" cy="512100"/>
          </a:xfrm>
          <a:prstGeom prst="rect">
            <a:avLst/>
          </a:prstGeom>
          <a:noFill/>
          <a:ln>
            <a:noFill/>
          </a:ln>
        </p:spPr>
      </p:sp>
      <p:sp>
        <p:nvSpPr>
          <p:cNvPr id="386" name="Google Shape;386;p43"/>
          <p:cNvSpPr/>
          <p:nvPr>
            <p:ph idx="16" type="pic"/>
          </p:nvPr>
        </p:nvSpPr>
        <p:spPr>
          <a:xfrm>
            <a:off x="1710127" y="3528898"/>
            <a:ext cx="512100" cy="512100"/>
          </a:xfrm>
          <a:prstGeom prst="rect">
            <a:avLst/>
          </a:prstGeom>
          <a:noFill/>
          <a:ln>
            <a:noFill/>
          </a:ln>
        </p:spPr>
      </p:sp>
      <p:sp>
        <p:nvSpPr>
          <p:cNvPr id="387" name="Google Shape;387;p43"/>
          <p:cNvSpPr/>
          <p:nvPr>
            <p:ph idx="17" type="pic"/>
          </p:nvPr>
        </p:nvSpPr>
        <p:spPr>
          <a:xfrm>
            <a:off x="1710127" y="1628348"/>
            <a:ext cx="512100" cy="512100"/>
          </a:xfrm>
          <a:prstGeom prst="rect">
            <a:avLst/>
          </a:prstGeom>
          <a:noFill/>
          <a:ln>
            <a:noFill/>
          </a:ln>
        </p:spPr>
      </p:sp>
      <p:sp>
        <p:nvSpPr>
          <p:cNvPr id="388" name="Google Shape;388;p43"/>
          <p:cNvSpPr/>
          <p:nvPr>
            <p:ph idx="18" type="pic"/>
          </p:nvPr>
        </p:nvSpPr>
        <p:spPr>
          <a:xfrm>
            <a:off x="1710127" y="678073"/>
            <a:ext cx="512100" cy="512100"/>
          </a:xfrm>
          <a:prstGeom prst="rect">
            <a:avLst/>
          </a:prstGeom>
          <a:noFill/>
          <a:ln>
            <a:noFill/>
          </a:ln>
        </p:spPr>
      </p:sp>
      <p:sp>
        <p:nvSpPr>
          <p:cNvPr id="389" name="Google Shape;389;p43"/>
          <p:cNvSpPr/>
          <p:nvPr>
            <p:ph idx="19" type="pic"/>
          </p:nvPr>
        </p:nvSpPr>
        <p:spPr>
          <a:xfrm>
            <a:off x="2450952" y="2578623"/>
            <a:ext cx="512100" cy="512100"/>
          </a:xfrm>
          <a:prstGeom prst="rect">
            <a:avLst/>
          </a:prstGeom>
          <a:noFill/>
          <a:ln>
            <a:noFill/>
          </a:ln>
        </p:spPr>
      </p:sp>
      <p:sp>
        <p:nvSpPr>
          <p:cNvPr id="390" name="Google Shape;390;p43"/>
          <p:cNvSpPr/>
          <p:nvPr>
            <p:ph idx="20" type="pic"/>
          </p:nvPr>
        </p:nvSpPr>
        <p:spPr>
          <a:xfrm>
            <a:off x="2450952" y="3528898"/>
            <a:ext cx="512100" cy="512100"/>
          </a:xfrm>
          <a:prstGeom prst="rect">
            <a:avLst/>
          </a:prstGeom>
          <a:noFill/>
          <a:ln>
            <a:noFill/>
          </a:ln>
        </p:spPr>
      </p:sp>
      <p:sp>
        <p:nvSpPr>
          <p:cNvPr id="391" name="Google Shape;391;p43"/>
          <p:cNvSpPr/>
          <p:nvPr>
            <p:ph idx="21" type="pic"/>
          </p:nvPr>
        </p:nvSpPr>
        <p:spPr>
          <a:xfrm>
            <a:off x="2450952" y="1628348"/>
            <a:ext cx="512100" cy="512100"/>
          </a:xfrm>
          <a:prstGeom prst="rect">
            <a:avLst/>
          </a:prstGeom>
          <a:noFill/>
          <a:ln>
            <a:noFill/>
          </a:ln>
        </p:spPr>
      </p:sp>
      <p:sp>
        <p:nvSpPr>
          <p:cNvPr id="392" name="Google Shape;392;p43"/>
          <p:cNvSpPr/>
          <p:nvPr>
            <p:ph idx="22" type="pic"/>
          </p:nvPr>
        </p:nvSpPr>
        <p:spPr>
          <a:xfrm>
            <a:off x="2450952" y="678073"/>
            <a:ext cx="512100" cy="512100"/>
          </a:xfrm>
          <a:prstGeom prst="rect">
            <a:avLst/>
          </a:prstGeom>
          <a:noFill/>
          <a:ln>
            <a:noFill/>
          </a:ln>
        </p:spPr>
      </p:sp>
      <p:sp>
        <p:nvSpPr>
          <p:cNvPr id="393" name="Google Shape;393;p43"/>
          <p:cNvSpPr/>
          <p:nvPr>
            <p:ph idx="23" type="pic"/>
          </p:nvPr>
        </p:nvSpPr>
        <p:spPr>
          <a:xfrm>
            <a:off x="3191052" y="2578623"/>
            <a:ext cx="512100" cy="512100"/>
          </a:xfrm>
          <a:prstGeom prst="rect">
            <a:avLst/>
          </a:prstGeom>
          <a:noFill/>
          <a:ln>
            <a:noFill/>
          </a:ln>
        </p:spPr>
      </p:sp>
      <p:sp>
        <p:nvSpPr>
          <p:cNvPr id="394" name="Google Shape;394;p43"/>
          <p:cNvSpPr/>
          <p:nvPr>
            <p:ph idx="24" type="pic"/>
          </p:nvPr>
        </p:nvSpPr>
        <p:spPr>
          <a:xfrm>
            <a:off x="3191052" y="3528898"/>
            <a:ext cx="512100" cy="512100"/>
          </a:xfrm>
          <a:prstGeom prst="rect">
            <a:avLst/>
          </a:prstGeom>
          <a:noFill/>
          <a:ln>
            <a:noFill/>
          </a:ln>
        </p:spPr>
      </p:sp>
      <p:sp>
        <p:nvSpPr>
          <p:cNvPr id="395" name="Google Shape;395;p43"/>
          <p:cNvSpPr/>
          <p:nvPr>
            <p:ph idx="25" type="pic"/>
          </p:nvPr>
        </p:nvSpPr>
        <p:spPr>
          <a:xfrm>
            <a:off x="3191052" y="1628348"/>
            <a:ext cx="512100" cy="512100"/>
          </a:xfrm>
          <a:prstGeom prst="rect">
            <a:avLst/>
          </a:prstGeom>
          <a:noFill/>
          <a:ln>
            <a:noFill/>
          </a:ln>
        </p:spPr>
      </p:sp>
      <p:sp>
        <p:nvSpPr>
          <p:cNvPr id="396" name="Google Shape;396;p43"/>
          <p:cNvSpPr/>
          <p:nvPr>
            <p:ph idx="26" type="pic"/>
          </p:nvPr>
        </p:nvSpPr>
        <p:spPr>
          <a:xfrm>
            <a:off x="3191052" y="678073"/>
            <a:ext cx="512100" cy="512100"/>
          </a:xfrm>
          <a:prstGeom prst="rect">
            <a:avLst/>
          </a:prstGeom>
          <a:noFill/>
          <a:ln>
            <a:noFill/>
          </a:ln>
        </p:spPr>
      </p:sp>
      <p:sp>
        <p:nvSpPr>
          <p:cNvPr id="397" name="Google Shape;397;p43"/>
          <p:cNvSpPr/>
          <p:nvPr>
            <p:ph idx="27" type="pic"/>
          </p:nvPr>
        </p:nvSpPr>
        <p:spPr>
          <a:xfrm>
            <a:off x="3931877" y="2578623"/>
            <a:ext cx="512100" cy="512100"/>
          </a:xfrm>
          <a:prstGeom prst="rect">
            <a:avLst/>
          </a:prstGeom>
          <a:noFill/>
          <a:ln>
            <a:noFill/>
          </a:ln>
        </p:spPr>
      </p:sp>
      <p:sp>
        <p:nvSpPr>
          <p:cNvPr id="398" name="Google Shape;398;p43"/>
          <p:cNvSpPr/>
          <p:nvPr>
            <p:ph idx="28" type="pic"/>
          </p:nvPr>
        </p:nvSpPr>
        <p:spPr>
          <a:xfrm>
            <a:off x="3931877" y="3528898"/>
            <a:ext cx="512100" cy="512100"/>
          </a:xfrm>
          <a:prstGeom prst="rect">
            <a:avLst/>
          </a:prstGeom>
          <a:noFill/>
          <a:ln>
            <a:noFill/>
          </a:ln>
        </p:spPr>
      </p:sp>
      <p:sp>
        <p:nvSpPr>
          <p:cNvPr id="399" name="Google Shape;399;p43"/>
          <p:cNvSpPr/>
          <p:nvPr>
            <p:ph idx="29" type="pic"/>
          </p:nvPr>
        </p:nvSpPr>
        <p:spPr>
          <a:xfrm>
            <a:off x="3931877" y="1628348"/>
            <a:ext cx="512100" cy="512100"/>
          </a:xfrm>
          <a:prstGeom prst="rect">
            <a:avLst/>
          </a:prstGeom>
          <a:noFill/>
          <a:ln>
            <a:noFill/>
          </a:ln>
        </p:spPr>
      </p:sp>
      <p:sp>
        <p:nvSpPr>
          <p:cNvPr id="400" name="Google Shape;400;p43"/>
          <p:cNvSpPr/>
          <p:nvPr>
            <p:ph idx="30" type="pic"/>
          </p:nvPr>
        </p:nvSpPr>
        <p:spPr>
          <a:xfrm>
            <a:off x="3931877" y="678073"/>
            <a:ext cx="512100" cy="512100"/>
          </a:xfrm>
          <a:prstGeom prst="rect">
            <a:avLst/>
          </a:prstGeom>
          <a:noFill/>
          <a:ln>
            <a:noFill/>
          </a:ln>
        </p:spPr>
      </p:sp>
      <p:sp>
        <p:nvSpPr>
          <p:cNvPr id="401" name="Google Shape;401;p43"/>
          <p:cNvSpPr/>
          <p:nvPr>
            <p:ph idx="31" type="pic"/>
          </p:nvPr>
        </p:nvSpPr>
        <p:spPr>
          <a:xfrm>
            <a:off x="4672340" y="2578623"/>
            <a:ext cx="512100" cy="512100"/>
          </a:xfrm>
          <a:prstGeom prst="rect">
            <a:avLst/>
          </a:prstGeom>
          <a:noFill/>
          <a:ln>
            <a:noFill/>
          </a:ln>
        </p:spPr>
      </p:sp>
      <p:sp>
        <p:nvSpPr>
          <p:cNvPr id="402" name="Google Shape;402;p43"/>
          <p:cNvSpPr/>
          <p:nvPr>
            <p:ph idx="32" type="pic"/>
          </p:nvPr>
        </p:nvSpPr>
        <p:spPr>
          <a:xfrm>
            <a:off x="4672340" y="3528898"/>
            <a:ext cx="512100" cy="512100"/>
          </a:xfrm>
          <a:prstGeom prst="rect">
            <a:avLst/>
          </a:prstGeom>
          <a:noFill/>
          <a:ln>
            <a:noFill/>
          </a:ln>
        </p:spPr>
      </p:sp>
      <p:sp>
        <p:nvSpPr>
          <p:cNvPr id="403" name="Google Shape;403;p43"/>
          <p:cNvSpPr/>
          <p:nvPr>
            <p:ph idx="33" type="pic"/>
          </p:nvPr>
        </p:nvSpPr>
        <p:spPr>
          <a:xfrm>
            <a:off x="4672340" y="1628348"/>
            <a:ext cx="512100" cy="512100"/>
          </a:xfrm>
          <a:prstGeom prst="rect">
            <a:avLst/>
          </a:prstGeom>
          <a:noFill/>
          <a:ln>
            <a:noFill/>
          </a:ln>
        </p:spPr>
      </p:sp>
      <p:sp>
        <p:nvSpPr>
          <p:cNvPr id="404" name="Google Shape;404;p43"/>
          <p:cNvSpPr/>
          <p:nvPr>
            <p:ph idx="34" type="pic"/>
          </p:nvPr>
        </p:nvSpPr>
        <p:spPr>
          <a:xfrm>
            <a:off x="4672340" y="678073"/>
            <a:ext cx="512100" cy="512100"/>
          </a:xfrm>
          <a:prstGeom prst="rect">
            <a:avLst/>
          </a:prstGeom>
          <a:noFill/>
          <a:ln>
            <a:noFill/>
          </a:ln>
        </p:spPr>
      </p:sp>
      <p:sp>
        <p:nvSpPr>
          <p:cNvPr id="405" name="Google Shape;405;p43"/>
          <p:cNvSpPr/>
          <p:nvPr>
            <p:ph idx="35" type="pic"/>
          </p:nvPr>
        </p:nvSpPr>
        <p:spPr>
          <a:xfrm>
            <a:off x="5413165" y="2578623"/>
            <a:ext cx="512100" cy="512100"/>
          </a:xfrm>
          <a:prstGeom prst="rect">
            <a:avLst/>
          </a:prstGeom>
          <a:noFill/>
          <a:ln>
            <a:noFill/>
          </a:ln>
        </p:spPr>
      </p:sp>
      <p:sp>
        <p:nvSpPr>
          <p:cNvPr id="406" name="Google Shape;406;p43"/>
          <p:cNvSpPr/>
          <p:nvPr>
            <p:ph idx="36" type="pic"/>
          </p:nvPr>
        </p:nvSpPr>
        <p:spPr>
          <a:xfrm>
            <a:off x="5413165" y="3528898"/>
            <a:ext cx="512100" cy="512100"/>
          </a:xfrm>
          <a:prstGeom prst="rect">
            <a:avLst/>
          </a:prstGeom>
          <a:noFill/>
          <a:ln>
            <a:noFill/>
          </a:ln>
        </p:spPr>
      </p:sp>
      <p:sp>
        <p:nvSpPr>
          <p:cNvPr id="407" name="Google Shape;407;p43"/>
          <p:cNvSpPr/>
          <p:nvPr>
            <p:ph idx="37" type="pic"/>
          </p:nvPr>
        </p:nvSpPr>
        <p:spPr>
          <a:xfrm>
            <a:off x="5413165" y="1628348"/>
            <a:ext cx="512100" cy="512100"/>
          </a:xfrm>
          <a:prstGeom prst="rect">
            <a:avLst/>
          </a:prstGeom>
          <a:noFill/>
          <a:ln>
            <a:noFill/>
          </a:ln>
        </p:spPr>
      </p:sp>
      <p:sp>
        <p:nvSpPr>
          <p:cNvPr id="408" name="Google Shape;408;p43"/>
          <p:cNvSpPr/>
          <p:nvPr>
            <p:ph idx="38" type="pic"/>
          </p:nvPr>
        </p:nvSpPr>
        <p:spPr>
          <a:xfrm>
            <a:off x="5413165" y="678073"/>
            <a:ext cx="512100" cy="512100"/>
          </a:xfrm>
          <a:prstGeom prst="rect">
            <a:avLst/>
          </a:prstGeom>
          <a:noFill/>
          <a:ln>
            <a:noFill/>
          </a:ln>
        </p:spPr>
      </p:sp>
      <p:cxnSp>
        <p:nvCxnSpPr>
          <p:cNvPr id="409" name="Google Shape;409;p43"/>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410" name="Google Shape;410;p43"/>
          <p:cNvSpPr txBox="1"/>
          <p:nvPr>
            <p:ph idx="39" type="body"/>
          </p:nvPr>
        </p:nvSpPr>
        <p:spPr>
          <a:xfrm>
            <a:off x="6386875" y="3121200"/>
            <a:ext cx="22770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411" name="Google Shape;411;p43"/>
          <p:cNvSpPr txBox="1"/>
          <p:nvPr>
            <p:ph idx="40" type="subTitle"/>
          </p:nvPr>
        </p:nvSpPr>
        <p:spPr>
          <a:xfrm>
            <a:off x="638132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412" name="Google Shape;412;p43"/>
          <p:cNvSpPr txBox="1"/>
          <p:nvPr>
            <p:ph idx="41" type="body"/>
          </p:nvPr>
        </p:nvSpPr>
        <p:spPr>
          <a:xfrm>
            <a:off x="228600" y="4421208"/>
            <a:ext cx="56871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1pPr>
            <a:lvl2pPr indent="-279400" lvl="1" marL="914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2pPr>
            <a:lvl3pPr indent="-279400" lvl="2" marL="1371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3pPr>
            <a:lvl4pPr indent="-279400" lvl="3" marL="1828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4pPr>
            <a:lvl5pPr indent="-279400" lvl="4" marL="22860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5pPr>
            <a:lvl6pPr indent="-279400" lvl="5" marL="27432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6pPr>
            <a:lvl7pPr indent="-279400" lvl="6" marL="32004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7pPr>
            <a:lvl8pPr indent="-279400" lvl="7" marL="36576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8pPr>
            <a:lvl9pPr indent="-279400" lvl="8" marL="4114800">
              <a:spcBef>
                <a:spcPts val="0"/>
              </a:spcBef>
              <a:spcAft>
                <a:spcPts val="0"/>
              </a:spcAft>
              <a:buClr>
                <a:schemeClr val="accent3"/>
              </a:buClr>
              <a:buSzPts val="800"/>
              <a:buFont typeface="Work Sans Black"/>
              <a:buChar char="■"/>
              <a:defRPr>
                <a:solidFill>
                  <a:schemeClr val="accent3"/>
                </a:solidFill>
                <a:latin typeface="Work Sans Black"/>
                <a:ea typeface="Work Sans Black"/>
                <a:cs typeface="Work Sans Black"/>
                <a:sym typeface="Work Sans Black"/>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Library 2">
  <p:cSld name="TITLE_14_1">
    <p:spTree>
      <p:nvGrpSpPr>
        <p:cNvPr id="413" name="Shape 413"/>
        <p:cNvGrpSpPr/>
        <p:nvPr/>
      </p:nvGrpSpPr>
      <p:grpSpPr>
        <a:xfrm>
          <a:off x="0" y="0"/>
          <a:ext cx="0" cy="0"/>
          <a:chOff x="0" y="0"/>
          <a:chExt cx="0" cy="0"/>
        </a:xfrm>
      </p:grpSpPr>
      <p:sp>
        <p:nvSpPr>
          <p:cNvPr id="414" name="Google Shape;414;p44"/>
          <p:cNvSpPr/>
          <p:nvPr>
            <p:ph idx="2" type="pic"/>
          </p:nvPr>
        </p:nvSpPr>
        <p:spPr>
          <a:xfrm>
            <a:off x="228477" y="2578623"/>
            <a:ext cx="512100" cy="512100"/>
          </a:xfrm>
          <a:prstGeom prst="rect">
            <a:avLst/>
          </a:prstGeom>
          <a:noFill/>
          <a:ln>
            <a:noFill/>
          </a:ln>
        </p:spPr>
      </p:sp>
      <p:sp>
        <p:nvSpPr>
          <p:cNvPr id="415" name="Google Shape;415;p44"/>
          <p:cNvSpPr/>
          <p:nvPr>
            <p:ph idx="3" type="pic"/>
          </p:nvPr>
        </p:nvSpPr>
        <p:spPr>
          <a:xfrm>
            <a:off x="228477" y="3528898"/>
            <a:ext cx="512100" cy="512100"/>
          </a:xfrm>
          <a:prstGeom prst="rect">
            <a:avLst/>
          </a:prstGeom>
          <a:noFill/>
          <a:ln>
            <a:noFill/>
          </a:ln>
        </p:spPr>
      </p:sp>
      <p:sp>
        <p:nvSpPr>
          <p:cNvPr id="416" name="Google Shape;416;p44"/>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7" name="Google Shape;417;p44"/>
          <p:cNvSpPr txBox="1"/>
          <p:nvPr>
            <p:ph idx="1"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18" name="Google Shape;418;p44"/>
          <p:cNvSpPr txBox="1"/>
          <p:nvPr>
            <p:ph idx="4"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19" name="Google Shape;419;p44"/>
          <p:cNvSpPr txBox="1"/>
          <p:nvPr>
            <p:ph idx="5"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sp>
        <p:nvSpPr>
          <p:cNvPr id="420" name="Google Shape;420;p44"/>
          <p:cNvSpPr/>
          <p:nvPr>
            <p:ph idx="6" type="pic"/>
          </p:nvPr>
        </p:nvSpPr>
        <p:spPr>
          <a:xfrm>
            <a:off x="228477" y="1628348"/>
            <a:ext cx="512100" cy="512100"/>
          </a:xfrm>
          <a:prstGeom prst="rect">
            <a:avLst/>
          </a:prstGeom>
          <a:noFill/>
          <a:ln>
            <a:noFill/>
          </a:ln>
        </p:spPr>
      </p:sp>
      <p:sp>
        <p:nvSpPr>
          <p:cNvPr id="421" name="Google Shape;421;p44"/>
          <p:cNvSpPr/>
          <p:nvPr>
            <p:ph idx="7" type="pic"/>
          </p:nvPr>
        </p:nvSpPr>
        <p:spPr>
          <a:xfrm>
            <a:off x="228477" y="678073"/>
            <a:ext cx="512100" cy="512100"/>
          </a:xfrm>
          <a:prstGeom prst="rect">
            <a:avLst/>
          </a:prstGeom>
          <a:noFill/>
          <a:ln>
            <a:noFill/>
          </a:ln>
        </p:spPr>
      </p:sp>
      <p:sp>
        <p:nvSpPr>
          <p:cNvPr id="422" name="Google Shape;422;p44"/>
          <p:cNvSpPr/>
          <p:nvPr>
            <p:ph idx="8" type="pic"/>
          </p:nvPr>
        </p:nvSpPr>
        <p:spPr>
          <a:xfrm>
            <a:off x="969302" y="2578623"/>
            <a:ext cx="512100" cy="512100"/>
          </a:xfrm>
          <a:prstGeom prst="rect">
            <a:avLst/>
          </a:prstGeom>
          <a:noFill/>
          <a:ln>
            <a:noFill/>
          </a:ln>
        </p:spPr>
      </p:sp>
      <p:sp>
        <p:nvSpPr>
          <p:cNvPr id="423" name="Google Shape;423;p44"/>
          <p:cNvSpPr/>
          <p:nvPr>
            <p:ph idx="9" type="pic"/>
          </p:nvPr>
        </p:nvSpPr>
        <p:spPr>
          <a:xfrm>
            <a:off x="969302" y="3528898"/>
            <a:ext cx="512100" cy="512100"/>
          </a:xfrm>
          <a:prstGeom prst="rect">
            <a:avLst/>
          </a:prstGeom>
          <a:noFill/>
          <a:ln>
            <a:noFill/>
          </a:ln>
        </p:spPr>
      </p:sp>
      <p:sp>
        <p:nvSpPr>
          <p:cNvPr id="424" name="Google Shape;424;p44"/>
          <p:cNvSpPr/>
          <p:nvPr>
            <p:ph idx="13" type="pic"/>
          </p:nvPr>
        </p:nvSpPr>
        <p:spPr>
          <a:xfrm>
            <a:off x="969302" y="1628348"/>
            <a:ext cx="512100" cy="512100"/>
          </a:xfrm>
          <a:prstGeom prst="rect">
            <a:avLst/>
          </a:prstGeom>
          <a:noFill/>
          <a:ln>
            <a:noFill/>
          </a:ln>
        </p:spPr>
      </p:sp>
      <p:sp>
        <p:nvSpPr>
          <p:cNvPr id="425" name="Google Shape;425;p44"/>
          <p:cNvSpPr/>
          <p:nvPr>
            <p:ph idx="14" type="pic"/>
          </p:nvPr>
        </p:nvSpPr>
        <p:spPr>
          <a:xfrm>
            <a:off x="969302" y="678073"/>
            <a:ext cx="512100" cy="512100"/>
          </a:xfrm>
          <a:prstGeom prst="rect">
            <a:avLst/>
          </a:prstGeom>
          <a:noFill/>
          <a:ln>
            <a:noFill/>
          </a:ln>
        </p:spPr>
      </p:sp>
      <p:sp>
        <p:nvSpPr>
          <p:cNvPr id="426" name="Google Shape;426;p44"/>
          <p:cNvSpPr/>
          <p:nvPr>
            <p:ph idx="15" type="pic"/>
          </p:nvPr>
        </p:nvSpPr>
        <p:spPr>
          <a:xfrm>
            <a:off x="1710127" y="2578623"/>
            <a:ext cx="512100" cy="512100"/>
          </a:xfrm>
          <a:prstGeom prst="rect">
            <a:avLst/>
          </a:prstGeom>
          <a:noFill/>
          <a:ln>
            <a:noFill/>
          </a:ln>
        </p:spPr>
      </p:sp>
      <p:sp>
        <p:nvSpPr>
          <p:cNvPr id="427" name="Google Shape;427;p44"/>
          <p:cNvSpPr/>
          <p:nvPr>
            <p:ph idx="16" type="pic"/>
          </p:nvPr>
        </p:nvSpPr>
        <p:spPr>
          <a:xfrm>
            <a:off x="1710127" y="3528898"/>
            <a:ext cx="512100" cy="512100"/>
          </a:xfrm>
          <a:prstGeom prst="rect">
            <a:avLst/>
          </a:prstGeom>
          <a:noFill/>
          <a:ln>
            <a:noFill/>
          </a:ln>
        </p:spPr>
      </p:sp>
      <p:sp>
        <p:nvSpPr>
          <p:cNvPr id="428" name="Google Shape;428;p44"/>
          <p:cNvSpPr/>
          <p:nvPr>
            <p:ph idx="17" type="pic"/>
          </p:nvPr>
        </p:nvSpPr>
        <p:spPr>
          <a:xfrm>
            <a:off x="1710127" y="1628348"/>
            <a:ext cx="512100" cy="512100"/>
          </a:xfrm>
          <a:prstGeom prst="rect">
            <a:avLst/>
          </a:prstGeom>
          <a:noFill/>
          <a:ln>
            <a:noFill/>
          </a:ln>
        </p:spPr>
      </p:sp>
      <p:sp>
        <p:nvSpPr>
          <p:cNvPr id="429" name="Google Shape;429;p44"/>
          <p:cNvSpPr/>
          <p:nvPr>
            <p:ph idx="18" type="pic"/>
          </p:nvPr>
        </p:nvSpPr>
        <p:spPr>
          <a:xfrm>
            <a:off x="1710127" y="678073"/>
            <a:ext cx="512100" cy="512100"/>
          </a:xfrm>
          <a:prstGeom prst="rect">
            <a:avLst/>
          </a:prstGeom>
          <a:noFill/>
          <a:ln>
            <a:noFill/>
          </a:ln>
        </p:spPr>
      </p:sp>
      <p:sp>
        <p:nvSpPr>
          <p:cNvPr id="430" name="Google Shape;430;p44"/>
          <p:cNvSpPr/>
          <p:nvPr>
            <p:ph idx="19" type="pic"/>
          </p:nvPr>
        </p:nvSpPr>
        <p:spPr>
          <a:xfrm>
            <a:off x="2450952" y="2578623"/>
            <a:ext cx="512100" cy="512100"/>
          </a:xfrm>
          <a:prstGeom prst="rect">
            <a:avLst/>
          </a:prstGeom>
          <a:noFill/>
          <a:ln>
            <a:noFill/>
          </a:ln>
        </p:spPr>
      </p:sp>
      <p:sp>
        <p:nvSpPr>
          <p:cNvPr id="431" name="Google Shape;431;p44"/>
          <p:cNvSpPr/>
          <p:nvPr>
            <p:ph idx="20" type="pic"/>
          </p:nvPr>
        </p:nvSpPr>
        <p:spPr>
          <a:xfrm>
            <a:off x="2450952" y="3528898"/>
            <a:ext cx="512100" cy="512100"/>
          </a:xfrm>
          <a:prstGeom prst="rect">
            <a:avLst/>
          </a:prstGeom>
          <a:noFill/>
          <a:ln>
            <a:noFill/>
          </a:ln>
        </p:spPr>
      </p:sp>
      <p:sp>
        <p:nvSpPr>
          <p:cNvPr id="432" name="Google Shape;432;p44"/>
          <p:cNvSpPr/>
          <p:nvPr>
            <p:ph idx="21" type="pic"/>
          </p:nvPr>
        </p:nvSpPr>
        <p:spPr>
          <a:xfrm>
            <a:off x="2450952" y="1628348"/>
            <a:ext cx="512100" cy="512100"/>
          </a:xfrm>
          <a:prstGeom prst="rect">
            <a:avLst/>
          </a:prstGeom>
          <a:noFill/>
          <a:ln>
            <a:noFill/>
          </a:ln>
        </p:spPr>
      </p:sp>
      <p:sp>
        <p:nvSpPr>
          <p:cNvPr id="433" name="Google Shape;433;p44"/>
          <p:cNvSpPr/>
          <p:nvPr>
            <p:ph idx="22" type="pic"/>
          </p:nvPr>
        </p:nvSpPr>
        <p:spPr>
          <a:xfrm>
            <a:off x="2450952" y="678073"/>
            <a:ext cx="512100" cy="512100"/>
          </a:xfrm>
          <a:prstGeom prst="rect">
            <a:avLst/>
          </a:prstGeom>
          <a:noFill/>
          <a:ln>
            <a:noFill/>
          </a:ln>
        </p:spPr>
      </p:sp>
      <p:sp>
        <p:nvSpPr>
          <p:cNvPr id="434" name="Google Shape;434;p44"/>
          <p:cNvSpPr/>
          <p:nvPr>
            <p:ph idx="23" type="pic"/>
          </p:nvPr>
        </p:nvSpPr>
        <p:spPr>
          <a:xfrm>
            <a:off x="3191052" y="2578623"/>
            <a:ext cx="512100" cy="512100"/>
          </a:xfrm>
          <a:prstGeom prst="rect">
            <a:avLst/>
          </a:prstGeom>
          <a:noFill/>
          <a:ln>
            <a:noFill/>
          </a:ln>
        </p:spPr>
      </p:sp>
      <p:sp>
        <p:nvSpPr>
          <p:cNvPr id="435" name="Google Shape;435;p44"/>
          <p:cNvSpPr/>
          <p:nvPr>
            <p:ph idx="24" type="pic"/>
          </p:nvPr>
        </p:nvSpPr>
        <p:spPr>
          <a:xfrm>
            <a:off x="3191052" y="3528898"/>
            <a:ext cx="512100" cy="512100"/>
          </a:xfrm>
          <a:prstGeom prst="rect">
            <a:avLst/>
          </a:prstGeom>
          <a:noFill/>
          <a:ln>
            <a:noFill/>
          </a:ln>
        </p:spPr>
      </p:sp>
      <p:sp>
        <p:nvSpPr>
          <p:cNvPr id="436" name="Google Shape;436;p44"/>
          <p:cNvSpPr/>
          <p:nvPr>
            <p:ph idx="25" type="pic"/>
          </p:nvPr>
        </p:nvSpPr>
        <p:spPr>
          <a:xfrm>
            <a:off x="3191052" y="1628348"/>
            <a:ext cx="512100" cy="512100"/>
          </a:xfrm>
          <a:prstGeom prst="rect">
            <a:avLst/>
          </a:prstGeom>
          <a:noFill/>
          <a:ln>
            <a:noFill/>
          </a:ln>
        </p:spPr>
      </p:sp>
      <p:sp>
        <p:nvSpPr>
          <p:cNvPr id="437" name="Google Shape;437;p44"/>
          <p:cNvSpPr/>
          <p:nvPr>
            <p:ph idx="26" type="pic"/>
          </p:nvPr>
        </p:nvSpPr>
        <p:spPr>
          <a:xfrm>
            <a:off x="3191052" y="678073"/>
            <a:ext cx="512100" cy="512100"/>
          </a:xfrm>
          <a:prstGeom prst="rect">
            <a:avLst/>
          </a:prstGeom>
          <a:noFill/>
          <a:ln>
            <a:noFill/>
          </a:ln>
        </p:spPr>
      </p:sp>
      <p:sp>
        <p:nvSpPr>
          <p:cNvPr id="438" name="Google Shape;438;p44"/>
          <p:cNvSpPr/>
          <p:nvPr>
            <p:ph idx="27" type="pic"/>
          </p:nvPr>
        </p:nvSpPr>
        <p:spPr>
          <a:xfrm>
            <a:off x="3931877" y="2578623"/>
            <a:ext cx="512100" cy="512100"/>
          </a:xfrm>
          <a:prstGeom prst="rect">
            <a:avLst/>
          </a:prstGeom>
          <a:noFill/>
          <a:ln>
            <a:noFill/>
          </a:ln>
        </p:spPr>
      </p:sp>
      <p:sp>
        <p:nvSpPr>
          <p:cNvPr id="439" name="Google Shape;439;p44"/>
          <p:cNvSpPr/>
          <p:nvPr>
            <p:ph idx="28" type="pic"/>
          </p:nvPr>
        </p:nvSpPr>
        <p:spPr>
          <a:xfrm>
            <a:off x="3931877" y="3528898"/>
            <a:ext cx="512100" cy="512100"/>
          </a:xfrm>
          <a:prstGeom prst="rect">
            <a:avLst/>
          </a:prstGeom>
          <a:noFill/>
          <a:ln>
            <a:noFill/>
          </a:ln>
        </p:spPr>
      </p:sp>
      <p:sp>
        <p:nvSpPr>
          <p:cNvPr id="440" name="Google Shape;440;p44"/>
          <p:cNvSpPr/>
          <p:nvPr>
            <p:ph idx="29" type="pic"/>
          </p:nvPr>
        </p:nvSpPr>
        <p:spPr>
          <a:xfrm>
            <a:off x="3931877" y="1628348"/>
            <a:ext cx="512100" cy="512100"/>
          </a:xfrm>
          <a:prstGeom prst="rect">
            <a:avLst/>
          </a:prstGeom>
          <a:noFill/>
          <a:ln>
            <a:noFill/>
          </a:ln>
        </p:spPr>
      </p:sp>
      <p:sp>
        <p:nvSpPr>
          <p:cNvPr id="441" name="Google Shape;441;p44"/>
          <p:cNvSpPr/>
          <p:nvPr>
            <p:ph idx="30" type="pic"/>
          </p:nvPr>
        </p:nvSpPr>
        <p:spPr>
          <a:xfrm>
            <a:off x="3931877" y="678073"/>
            <a:ext cx="512100" cy="512100"/>
          </a:xfrm>
          <a:prstGeom prst="rect">
            <a:avLst/>
          </a:prstGeom>
          <a:noFill/>
          <a:ln>
            <a:noFill/>
          </a:ln>
        </p:spPr>
      </p:sp>
      <p:sp>
        <p:nvSpPr>
          <p:cNvPr id="442" name="Google Shape;442;p44"/>
          <p:cNvSpPr/>
          <p:nvPr>
            <p:ph idx="31" type="pic"/>
          </p:nvPr>
        </p:nvSpPr>
        <p:spPr>
          <a:xfrm>
            <a:off x="4672340" y="2578623"/>
            <a:ext cx="512100" cy="512100"/>
          </a:xfrm>
          <a:prstGeom prst="rect">
            <a:avLst/>
          </a:prstGeom>
          <a:noFill/>
          <a:ln>
            <a:noFill/>
          </a:ln>
        </p:spPr>
      </p:sp>
      <p:sp>
        <p:nvSpPr>
          <p:cNvPr id="443" name="Google Shape;443;p44"/>
          <p:cNvSpPr/>
          <p:nvPr>
            <p:ph idx="32" type="pic"/>
          </p:nvPr>
        </p:nvSpPr>
        <p:spPr>
          <a:xfrm>
            <a:off x="4672340" y="3528898"/>
            <a:ext cx="512100" cy="512100"/>
          </a:xfrm>
          <a:prstGeom prst="rect">
            <a:avLst/>
          </a:prstGeom>
          <a:noFill/>
          <a:ln>
            <a:noFill/>
          </a:ln>
        </p:spPr>
      </p:sp>
      <p:sp>
        <p:nvSpPr>
          <p:cNvPr id="444" name="Google Shape;444;p44"/>
          <p:cNvSpPr/>
          <p:nvPr>
            <p:ph idx="33" type="pic"/>
          </p:nvPr>
        </p:nvSpPr>
        <p:spPr>
          <a:xfrm>
            <a:off x="4672340" y="1628348"/>
            <a:ext cx="512100" cy="512100"/>
          </a:xfrm>
          <a:prstGeom prst="rect">
            <a:avLst/>
          </a:prstGeom>
          <a:noFill/>
          <a:ln>
            <a:noFill/>
          </a:ln>
        </p:spPr>
      </p:sp>
      <p:sp>
        <p:nvSpPr>
          <p:cNvPr id="445" name="Google Shape;445;p44"/>
          <p:cNvSpPr/>
          <p:nvPr>
            <p:ph idx="34" type="pic"/>
          </p:nvPr>
        </p:nvSpPr>
        <p:spPr>
          <a:xfrm>
            <a:off x="4672340" y="678073"/>
            <a:ext cx="512100" cy="512100"/>
          </a:xfrm>
          <a:prstGeom prst="rect">
            <a:avLst/>
          </a:prstGeom>
          <a:noFill/>
          <a:ln>
            <a:noFill/>
          </a:ln>
        </p:spPr>
      </p:sp>
      <p:sp>
        <p:nvSpPr>
          <p:cNvPr id="446" name="Google Shape;446;p44"/>
          <p:cNvSpPr/>
          <p:nvPr>
            <p:ph idx="35" type="pic"/>
          </p:nvPr>
        </p:nvSpPr>
        <p:spPr>
          <a:xfrm>
            <a:off x="5413165" y="2578623"/>
            <a:ext cx="512100" cy="512100"/>
          </a:xfrm>
          <a:prstGeom prst="rect">
            <a:avLst/>
          </a:prstGeom>
          <a:noFill/>
          <a:ln>
            <a:noFill/>
          </a:ln>
        </p:spPr>
      </p:sp>
      <p:sp>
        <p:nvSpPr>
          <p:cNvPr id="447" name="Google Shape;447;p44"/>
          <p:cNvSpPr/>
          <p:nvPr>
            <p:ph idx="36" type="pic"/>
          </p:nvPr>
        </p:nvSpPr>
        <p:spPr>
          <a:xfrm>
            <a:off x="5413165" y="3528898"/>
            <a:ext cx="512100" cy="512100"/>
          </a:xfrm>
          <a:prstGeom prst="rect">
            <a:avLst/>
          </a:prstGeom>
          <a:noFill/>
          <a:ln>
            <a:noFill/>
          </a:ln>
        </p:spPr>
      </p:sp>
      <p:sp>
        <p:nvSpPr>
          <p:cNvPr id="448" name="Google Shape;448;p44"/>
          <p:cNvSpPr/>
          <p:nvPr>
            <p:ph idx="37" type="pic"/>
          </p:nvPr>
        </p:nvSpPr>
        <p:spPr>
          <a:xfrm>
            <a:off x="5413165" y="1628348"/>
            <a:ext cx="512100" cy="512100"/>
          </a:xfrm>
          <a:prstGeom prst="rect">
            <a:avLst/>
          </a:prstGeom>
          <a:noFill/>
          <a:ln>
            <a:noFill/>
          </a:ln>
        </p:spPr>
      </p:sp>
      <p:sp>
        <p:nvSpPr>
          <p:cNvPr id="449" name="Google Shape;449;p44"/>
          <p:cNvSpPr/>
          <p:nvPr>
            <p:ph idx="38" type="pic"/>
          </p:nvPr>
        </p:nvSpPr>
        <p:spPr>
          <a:xfrm>
            <a:off x="5413165" y="678073"/>
            <a:ext cx="512100" cy="512100"/>
          </a:xfrm>
          <a:prstGeom prst="rect">
            <a:avLst/>
          </a:prstGeom>
          <a:noFill/>
          <a:ln>
            <a:noFill/>
          </a:ln>
        </p:spPr>
      </p:sp>
      <p:cxnSp>
        <p:nvCxnSpPr>
          <p:cNvPr id="450" name="Google Shape;450;p44"/>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451" name="Google Shape;451;p44"/>
          <p:cNvSpPr/>
          <p:nvPr>
            <p:ph idx="39" type="pic"/>
          </p:nvPr>
        </p:nvSpPr>
        <p:spPr>
          <a:xfrm>
            <a:off x="6148565" y="2578623"/>
            <a:ext cx="512100" cy="512100"/>
          </a:xfrm>
          <a:prstGeom prst="rect">
            <a:avLst/>
          </a:prstGeom>
          <a:noFill/>
          <a:ln>
            <a:noFill/>
          </a:ln>
        </p:spPr>
      </p:sp>
      <p:sp>
        <p:nvSpPr>
          <p:cNvPr id="452" name="Google Shape;452;p44"/>
          <p:cNvSpPr/>
          <p:nvPr>
            <p:ph idx="40" type="pic"/>
          </p:nvPr>
        </p:nvSpPr>
        <p:spPr>
          <a:xfrm>
            <a:off x="6148565" y="3528898"/>
            <a:ext cx="512100" cy="512100"/>
          </a:xfrm>
          <a:prstGeom prst="rect">
            <a:avLst/>
          </a:prstGeom>
          <a:noFill/>
          <a:ln>
            <a:noFill/>
          </a:ln>
        </p:spPr>
      </p:sp>
      <p:sp>
        <p:nvSpPr>
          <p:cNvPr id="453" name="Google Shape;453;p44"/>
          <p:cNvSpPr/>
          <p:nvPr>
            <p:ph idx="41" type="pic"/>
          </p:nvPr>
        </p:nvSpPr>
        <p:spPr>
          <a:xfrm>
            <a:off x="6148565" y="1628348"/>
            <a:ext cx="512100" cy="512100"/>
          </a:xfrm>
          <a:prstGeom prst="rect">
            <a:avLst/>
          </a:prstGeom>
          <a:noFill/>
          <a:ln>
            <a:noFill/>
          </a:ln>
        </p:spPr>
      </p:sp>
      <p:sp>
        <p:nvSpPr>
          <p:cNvPr id="454" name="Google Shape;454;p44"/>
          <p:cNvSpPr/>
          <p:nvPr>
            <p:ph idx="42" type="pic"/>
          </p:nvPr>
        </p:nvSpPr>
        <p:spPr>
          <a:xfrm>
            <a:off x="6148565" y="678073"/>
            <a:ext cx="512100" cy="512100"/>
          </a:xfrm>
          <a:prstGeom prst="rect">
            <a:avLst/>
          </a:prstGeom>
          <a:noFill/>
          <a:ln>
            <a:noFill/>
          </a:ln>
        </p:spPr>
      </p:sp>
      <p:sp>
        <p:nvSpPr>
          <p:cNvPr id="455" name="Google Shape;455;p44"/>
          <p:cNvSpPr/>
          <p:nvPr>
            <p:ph idx="43" type="pic"/>
          </p:nvPr>
        </p:nvSpPr>
        <p:spPr>
          <a:xfrm>
            <a:off x="6883965" y="2578623"/>
            <a:ext cx="512100" cy="512100"/>
          </a:xfrm>
          <a:prstGeom prst="rect">
            <a:avLst/>
          </a:prstGeom>
          <a:noFill/>
          <a:ln>
            <a:noFill/>
          </a:ln>
        </p:spPr>
      </p:sp>
      <p:sp>
        <p:nvSpPr>
          <p:cNvPr id="456" name="Google Shape;456;p44"/>
          <p:cNvSpPr/>
          <p:nvPr>
            <p:ph idx="44" type="pic"/>
          </p:nvPr>
        </p:nvSpPr>
        <p:spPr>
          <a:xfrm>
            <a:off x="6883965" y="3528898"/>
            <a:ext cx="512100" cy="512100"/>
          </a:xfrm>
          <a:prstGeom prst="rect">
            <a:avLst/>
          </a:prstGeom>
          <a:noFill/>
          <a:ln>
            <a:noFill/>
          </a:ln>
        </p:spPr>
      </p:sp>
      <p:sp>
        <p:nvSpPr>
          <p:cNvPr id="457" name="Google Shape;457;p44"/>
          <p:cNvSpPr/>
          <p:nvPr>
            <p:ph idx="45" type="pic"/>
          </p:nvPr>
        </p:nvSpPr>
        <p:spPr>
          <a:xfrm>
            <a:off x="6883965" y="1628348"/>
            <a:ext cx="512100" cy="512100"/>
          </a:xfrm>
          <a:prstGeom prst="rect">
            <a:avLst/>
          </a:prstGeom>
          <a:noFill/>
          <a:ln>
            <a:noFill/>
          </a:ln>
        </p:spPr>
      </p:sp>
      <p:sp>
        <p:nvSpPr>
          <p:cNvPr id="458" name="Google Shape;458;p44"/>
          <p:cNvSpPr/>
          <p:nvPr>
            <p:ph idx="46" type="pic"/>
          </p:nvPr>
        </p:nvSpPr>
        <p:spPr>
          <a:xfrm>
            <a:off x="6883965" y="678073"/>
            <a:ext cx="512100" cy="512100"/>
          </a:xfrm>
          <a:prstGeom prst="rect">
            <a:avLst/>
          </a:prstGeom>
          <a:noFill/>
          <a:ln>
            <a:noFill/>
          </a:ln>
        </p:spPr>
      </p:sp>
      <p:sp>
        <p:nvSpPr>
          <p:cNvPr id="459" name="Google Shape;459;p44"/>
          <p:cNvSpPr/>
          <p:nvPr>
            <p:ph idx="47" type="pic"/>
          </p:nvPr>
        </p:nvSpPr>
        <p:spPr>
          <a:xfrm>
            <a:off x="7635290" y="2578623"/>
            <a:ext cx="512100" cy="512100"/>
          </a:xfrm>
          <a:prstGeom prst="rect">
            <a:avLst/>
          </a:prstGeom>
          <a:noFill/>
          <a:ln>
            <a:noFill/>
          </a:ln>
        </p:spPr>
      </p:sp>
      <p:sp>
        <p:nvSpPr>
          <p:cNvPr id="460" name="Google Shape;460;p44"/>
          <p:cNvSpPr/>
          <p:nvPr>
            <p:ph idx="48" type="pic"/>
          </p:nvPr>
        </p:nvSpPr>
        <p:spPr>
          <a:xfrm>
            <a:off x="7635290" y="3528898"/>
            <a:ext cx="512100" cy="512100"/>
          </a:xfrm>
          <a:prstGeom prst="rect">
            <a:avLst/>
          </a:prstGeom>
          <a:noFill/>
          <a:ln>
            <a:noFill/>
          </a:ln>
        </p:spPr>
      </p:sp>
      <p:sp>
        <p:nvSpPr>
          <p:cNvPr id="461" name="Google Shape;461;p44"/>
          <p:cNvSpPr/>
          <p:nvPr>
            <p:ph idx="49" type="pic"/>
          </p:nvPr>
        </p:nvSpPr>
        <p:spPr>
          <a:xfrm>
            <a:off x="7635290" y="1628348"/>
            <a:ext cx="512100" cy="512100"/>
          </a:xfrm>
          <a:prstGeom prst="rect">
            <a:avLst/>
          </a:prstGeom>
          <a:noFill/>
          <a:ln>
            <a:noFill/>
          </a:ln>
        </p:spPr>
      </p:sp>
      <p:sp>
        <p:nvSpPr>
          <p:cNvPr id="462" name="Google Shape;462;p44"/>
          <p:cNvSpPr/>
          <p:nvPr>
            <p:ph idx="50" type="pic"/>
          </p:nvPr>
        </p:nvSpPr>
        <p:spPr>
          <a:xfrm>
            <a:off x="7635290" y="678073"/>
            <a:ext cx="512100" cy="512100"/>
          </a:xfrm>
          <a:prstGeom prst="rect">
            <a:avLst/>
          </a:prstGeom>
          <a:noFill/>
          <a:ln>
            <a:noFill/>
          </a:ln>
        </p:spPr>
      </p:sp>
      <p:sp>
        <p:nvSpPr>
          <p:cNvPr id="463" name="Google Shape;463;p44"/>
          <p:cNvSpPr/>
          <p:nvPr>
            <p:ph idx="51" type="pic"/>
          </p:nvPr>
        </p:nvSpPr>
        <p:spPr>
          <a:xfrm>
            <a:off x="8365615" y="2578623"/>
            <a:ext cx="512100" cy="512100"/>
          </a:xfrm>
          <a:prstGeom prst="rect">
            <a:avLst/>
          </a:prstGeom>
          <a:noFill/>
          <a:ln>
            <a:noFill/>
          </a:ln>
        </p:spPr>
      </p:sp>
      <p:sp>
        <p:nvSpPr>
          <p:cNvPr id="464" name="Google Shape;464;p44"/>
          <p:cNvSpPr/>
          <p:nvPr>
            <p:ph idx="52" type="pic"/>
          </p:nvPr>
        </p:nvSpPr>
        <p:spPr>
          <a:xfrm>
            <a:off x="8365615" y="3528898"/>
            <a:ext cx="512100" cy="512100"/>
          </a:xfrm>
          <a:prstGeom prst="rect">
            <a:avLst/>
          </a:prstGeom>
          <a:noFill/>
          <a:ln>
            <a:noFill/>
          </a:ln>
        </p:spPr>
      </p:sp>
      <p:sp>
        <p:nvSpPr>
          <p:cNvPr id="465" name="Google Shape;465;p44"/>
          <p:cNvSpPr/>
          <p:nvPr>
            <p:ph idx="53" type="pic"/>
          </p:nvPr>
        </p:nvSpPr>
        <p:spPr>
          <a:xfrm>
            <a:off x="8365615" y="1628348"/>
            <a:ext cx="512100" cy="512100"/>
          </a:xfrm>
          <a:prstGeom prst="rect">
            <a:avLst/>
          </a:prstGeom>
          <a:noFill/>
          <a:ln>
            <a:noFill/>
          </a:ln>
        </p:spPr>
      </p:sp>
      <p:sp>
        <p:nvSpPr>
          <p:cNvPr id="466" name="Google Shape;466;p44"/>
          <p:cNvSpPr/>
          <p:nvPr>
            <p:ph idx="54" type="pic"/>
          </p:nvPr>
        </p:nvSpPr>
        <p:spPr>
          <a:xfrm>
            <a:off x="8365615" y="678073"/>
            <a:ext cx="512100" cy="5121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System">
  <p:cSld name="TITLE_19">
    <p:spTree>
      <p:nvGrpSpPr>
        <p:cNvPr id="467" name="Shape 467"/>
        <p:cNvGrpSpPr/>
        <p:nvPr/>
      </p:nvGrpSpPr>
      <p:grpSpPr>
        <a:xfrm>
          <a:off x="0" y="0"/>
          <a:ext cx="0" cy="0"/>
          <a:chOff x="0" y="0"/>
          <a:chExt cx="0" cy="0"/>
        </a:xfrm>
      </p:grpSpPr>
      <p:sp>
        <p:nvSpPr>
          <p:cNvPr id="468" name="Google Shape;468;p45"/>
          <p:cNvSpPr/>
          <p:nvPr/>
        </p:nvSpPr>
        <p:spPr>
          <a:xfrm rot="5400000">
            <a:off x="-543125" y="1009325"/>
            <a:ext cx="4276500" cy="2733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5"/>
          <p:cNvSpPr txBox="1"/>
          <p:nvPr>
            <p:ph idx="1" type="subTitle"/>
          </p:nvPr>
        </p:nvSpPr>
        <p:spPr>
          <a:xfrm>
            <a:off x="449575" y="432575"/>
            <a:ext cx="2277000" cy="169200"/>
          </a:xfrm>
          <a:prstGeom prst="rect">
            <a:avLst/>
          </a:prstGeom>
        </p:spPr>
        <p:txBody>
          <a:bodyPr anchorCtr="0" anchor="b" bIns="0" lIns="0" spcFirstLastPara="1" rIns="0" wrap="square" tIns="0">
            <a:noAutofit/>
          </a:bodyPr>
          <a:lstStyle>
            <a:lvl1pPr lvl="0">
              <a:spcBef>
                <a:spcPts val="0"/>
              </a:spcBef>
              <a:spcAft>
                <a:spcPts val="0"/>
              </a:spcAft>
              <a:buClr>
                <a:schemeClr val="accent3"/>
              </a:buClr>
              <a:buSzPts val="1100"/>
              <a:buFont typeface="Work Sans Black"/>
              <a:buNone/>
              <a:defRPr>
                <a:solidFill>
                  <a:schemeClr val="accent3"/>
                </a:solidFill>
              </a:defRPr>
            </a:lvl1pPr>
            <a:lvl2pPr lvl="1">
              <a:spcBef>
                <a:spcPts val="0"/>
              </a:spcBef>
              <a:spcAft>
                <a:spcPts val="0"/>
              </a:spcAft>
              <a:buClr>
                <a:schemeClr val="accent5"/>
              </a:buClr>
              <a:buSzPts val="1100"/>
              <a:buFont typeface="Work Sans Black"/>
              <a:buNone/>
              <a:defRPr/>
            </a:lvl2pPr>
            <a:lvl3pPr lvl="2">
              <a:spcBef>
                <a:spcPts val="0"/>
              </a:spcBef>
              <a:spcAft>
                <a:spcPts val="0"/>
              </a:spcAft>
              <a:buClr>
                <a:schemeClr val="accent5"/>
              </a:buClr>
              <a:buSzPts val="1100"/>
              <a:buFont typeface="Work Sans Black"/>
              <a:buNone/>
              <a:defRPr/>
            </a:lvl3pPr>
            <a:lvl4pPr lvl="3">
              <a:spcBef>
                <a:spcPts val="0"/>
              </a:spcBef>
              <a:spcAft>
                <a:spcPts val="0"/>
              </a:spcAft>
              <a:buClr>
                <a:schemeClr val="accent5"/>
              </a:buClr>
              <a:buSzPts val="1100"/>
              <a:buFont typeface="Work Sans Black"/>
              <a:buNone/>
              <a:defRPr/>
            </a:lvl4pPr>
            <a:lvl5pPr lvl="4">
              <a:spcBef>
                <a:spcPts val="0"/>
              </a:spcBef>
              <a:spcAft>
                <a:spcPts val="0"/>
              </a:spcAft>
              <a:buClr>
                <a:schemeClr val="accent5"/>
              </a:buClr>
              <a:buSzPts val="1100"/>
              <a:buFont typeface="Work Sans Black"/>
              <a:buNone/>
              <a:defRPr/>
            </a:lvl5pPr>
            <a:lvl6pPr lvl="5">
              <a:spcBef>
                <a:spcPts val="0"/>
              </a:spcBef>
              <a:spcAft>
                <a:spcPts val="0"/>
              </a:spcAft>
              <a:buClr>
                <a:schemeClr val="accent5"/>
              </a:buClr>
              <a:buSzPts val="1100"/>
              <a:buFont typeface="Work Sans Black"/>
              <a:buNone/>
              <a:defRPr/>
            </a:lvl6pPr>
            <a:lvl7pPr lvl="6">
              <a:spcBef>
                <a:spcPts val="0"/>
              </a:spcBef>
              <a:spcAft>
                <a:spcPts val="0"/>
              </a:spcAft>
              <a:buClr>
                <a:schemeClr val="accent5"/>
              </a:buClr>
              <a:buSzPts val="1100"/>
              <a:buFont typeface="Work Sans Black"/>
              <a:buNone/>
              <a:defRPr/>
            </a:lvl7pPr>
            <a:lvl8pPr lvl="7">
              <a:spcBef>
                <a:spcPts val="0"/>
              </a:spcBef>
              <a:spcAft>
                <a:spcPts val="0"/>
              </a:spcAft>
              <a:buClr>
                <a:schemeClr val="accent5"/>
              </a:buClr>
              <a:buSzPts val="1100"/>
              <a:buFont typeface="Work Sans Black"/>
              <a:buNone/>
              <a:defRPr/>
            </a:lvl8pPr>
            <a:lvl9pPr lvl="8">
              <a:spcBef>
                <a:spcPts val="0"/>
              </a:spcBef>
              <a:spcAft>
                <a:spcPts val="0"/>
              </a:spcAft>
              <a:buClr>
                <a:schemeClr val="accent5"/>
              </a:buClr>
              <a:buSzPts val="1100"/>
              <a:buFont typeface="Work Sans Black"/>
              <a:buNone/>
              <a:defRPr/>
            </a:lvl9pPr>
          </a:lstStyle>
          <a:p/>
        </p:txBody>
      </p:sp>
      <p:sp>
        <p:nvSpPr>
          <p:cNvPr id="470" name="Google Shape;470;p45"/>
          <p:cNvSpPr txBox="1"/>
          <p:nvPr>
            <p:ph idx="2" type="body"/>
          </p:nvPr>
        </p:nvSpPr>
        <p:spPr>
          <a:xfrm>
            <a:off x="449575" y="3121200"/>
            <a:ext cx="2267700" cy="1180800"/>
          </a:xfrm>
          <a:prstGeom prst="rect">
            <a:avLst/>
          </a:prstGeom>
        </p:spPr>
        <p:txBody>
          <a:bodyPr anchorCtr="0" anchor="b" bIns="0" lIns="0" spcFirstLastPara="1" rIns="0" wrap="square" tIns="0">
            <a:noAutofit/>
          </a:bodyPr>
          <a:lstStyle>
            <a:lvl1pPr indent="-279400" lvl="0" marL="457200">
              <a:spcBef>
                <a:spcPts val="0"/>
              </a:spcBef>
              <a:spcAft>
                <a:spcPts val="0"/>
              </a:spcAft>
              <a:buSzPts val="800"/>
              <a:buFont typeface="Work Sans"/>
              <a:buChar char="●"/>
              <a:defRPr/>
            </a:lvl1pPr>
            <a:lvl2pPr indent="-279400" lvl="1" marL="914400">
              <a:spcBef>
                <a:spcPts val="0"/>
              </a:spcBef>
              <a:spcAft>
                <a:spcPts val="0"/>
              </a:spcAft>
              <a:buSzPts val="800"/>
              <a:buFont typeface="Work Sans"/>
              <a:buChar char="○"/>
              <a:defRPr/>
            </a:lvl2pPr>
            <a:lvl3pPr indent="-279400" lvl="2" marL="1371600">
              <a:spcBef>
                <a:spcPts val="0"/>
              </a:spcBef>
              <a:spcAft>
                <a:spcPts val="0"/>
              </a:spcAft>
              <a:buSzPts val="800"/>
              <a:buFont typeface="Work Sans"/>
              <a:buChar char="■"/>
              <a:defRPr/>
            </a:lvl3pPr>
            <a:lvl4pPr indent="-279400" lvl="3" marL="1828800">
              <a:spcBef>
                <a:spcPts val="0"/>
              </a:spcBef>
              <a:spcAft>
                <a:spcPts val="0"/>
              </a:spcAft>
              <a:buSzPts val="800"/>
              <a:buFont typeface="Work Sans"/>
              <a:buChar char="●"/>
              <a:defRPr/>
            </a:lvl4pPr>
            <a:lvl5pPr indent="-279400" lvl="4" marL="2286000">
              <a:spcBef>
                <a:spcPts val="0"/>
              </a:spcBef>
              <a:spcAft>
                <a:spcPts val="0"/>
              </a:spcAft>
              <a:buSzPts val="800"/>
              <a:buFont typeface="Work Sans"/>
              <a:buChar char="○"/>
              <a:defRPr/>
            </a:lvl5pPr>
            <a:lvl6pPr indent="-279400" lvl="5" marL="2743200">
              <a:spcBef>
                <a:spcPts val="0"/>
              </a:spcBef>
              <a:spcAft>
                <a:spcPts val="0"/>
              </a:spcAft>
              <a:buSzPts val="800"/>
              <a:buFont typeface="Work Sans"/>
              <a:buChar char="■"/>
              <a:defRPr/>
            </a:lvl6pPr>
            <a:lvl7pPr indent="-279400" lvl="6" marL="3200400">
              <a:spcBef>
                <a:spcPts val="0"/>
              </a:spcBef>
              <a:spcAft>
                <a:spcPts val="0"/>
              </a:spcAft>
              <a:buSzPts val="800"/>
              <a:buFont typeface="Work Sans"/>
              <a:buChar char="●"/>
              <a:defRPr/>
            </a:lvl7pPr>
            <a:lvl8pPr indent="-279400" lvl="7" marL="3657600">
              <a:spcBef>
                <a:spcPts val="0"/>
              </a:spcBef>
              <a:spcAft>
                <a:spcPts val="0"/>
              </a:spcAft>
              <a:buSzPts val="800"/>
              <a:buFont typeface="Work Sans"/>
              <a:buChar char="○"/>
              <a:defRPr/>
            </a:lvl8pPr>
            <a:lvl9pPr indent="-279400" lvl="8" marL="4114800">
              <a:spcBef>
                <a:spcPts val="0"/>
              </a:spcBef>
              <a:spcAft>
                <a:spcPts val="0"/>
              </a:spcAft>
              <a:buSzPts val="800"/>
              <a:buFont typeface="Work Sans"/>
              <a:buChar char="■"/>
              <a:defRPr/>
            </a:lvl9pPr>
          </a:lstStyle>
          <a:p/>
        </p:txBody>
      </p:sp>
      <p:sp>
        <p:nvSpPr>
          <p:cNvPr id="471" name="Google Shape;471;p45"/>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72" name="Google Shape;472;p45"/>
          <p:cNvSpPr/>
          <p:nvPr>
            <p:ph idx="3" type="pic"/>
          </p:nvPr>
        </p:nvSpPr>
        <p:spPr>
          <a:xfrm>
            <a:off x="3191400" y="237725"/>
            <a:ext cx="1900800" cy="1900800"/>
          </a:xfrm>
          <a:prstGeom prst="rect">
            <a:avLst/>
          </a:prstGeom>
          <a:noFill/>
          <a:ln>
            <a:noFill/>
          </a:ln>
        </p:spPr>
      </p:sp>
      <p:sp>
        <p:nvSpPr>
          <p:cNvPr id="473" name="Google Shape;473;p45"/>
          <p:cNvSpPr/>
          <p:nvPr>
            <p:ph idx="4" type="pic"/>
          </p:nvPr>
        </p:nvSpPr>
        <p:spPr>
          <a:xfrm>
            <a:off x="6660675" y="475200"/>
            <a:ext cx="2226300" cy="3803400"/>
          </a:xfrm>
          <a:prstGeom prst="rect">
            <a:avLst/>
          </a:prstGeom>
          <a:noFill/>
          <a:ln>
            <a:noFill/>
          </a:ln>
        </p:spPr>
      </p:sp>
      <p:sp>
        <p:nvSpPr>
          <p:cNvPr id="474" name="Google Shape;474;p45"/>
          <p:cNvSpPr/>
          <p:nvPr>
            <p:ph idx="5" type="pic"/>
          </p:nvPr>
        </p:nvSpPr>
        <p:spPr>
          <a:xfrm>
            <a:off x="3191400" y="2613600"/>
            <a:ext cx="3240600" cy="1665000"/>
          </a:xfrm>
          <a:prstGeom prst="rect">
            <a:avLst/>
          </a:prstGeom>
          <a:noFill/>
          <a:ln>
            <a:noFill/>
          </a:ln>
        </p:spPr>
      </p:sp>
      <p:sp>
        <p:nvSpPr>
          <p:cNvPr id="475" name="Google Shape;475;p45"/>
          <p:cNvSpPr txBox="1"/>
          <p:nvPr>
            <p:ph type="title"/>
          </p:nvPr>
        </p:nvSpPr>
        <p:spPr>
          <a:xfrm>
            <a:off x="438912" y="612648"/>
            <a:ext cx="2277300" cy="977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800"/>
              <a:buFont typeface="Work Sans Black"/>
              <a:buNone/>
              <a:defRPr>
                <a:solidFill>
                  <a:schemeClr val="dk1"/>
                </a:solidFill>
              </a:defRPr>
            </a:lvl1pPr>
            <a:lvl2pPr lvl="1">
              <a:spcBef>
                <a:spcPts val="0"/>
              </a:spcBef>
              <a:spcAft>
                <a:spcPts val="0"/>
              </a:spcAft>
              <a:buClr>
                <a:schemeClr val="lt2"/>
              </a:buClr>
              <a:buSzPts val="2800"/>
              <a:buFont typeface="Work Sans Black"/>
              <a:buNone/>
              <a:defRPr/>
            </a:lvl2pPr>
            <a:lvl3pPr lvl="2">
              <a:spcBef>
                <a:spcPts val="0"/>
              </a:spcBef>
              <a:spcAft>
                <a:spcPts val="0"/>
              </a:spcAft>
              <a:buClr>
                <a:schemeClr val="lt2"/>
              </a:buClr>
              <a:buSzPts val="2800"/>
              <a:buFont typeface="Work Sans Black"/>
              <a:buNone/>
              <a:defRPr/>
            </a:lvl3pPr>
            <a:lvl4pPr lvl="3">
              <a:spcBef>
                <a:spcPts val="0"/>
              </a:spcBef>
              <a:spcAft>
                <a:spcPts val="0"/>
              </a:spcAft>
              <a:buClr>
                <a:schemeClr val="lt2"/>
              </a:buClr>
              <a:buSzPts val="2800"/>
              <a:buFont typeface="Work Sans Black"/>
              <a:buNone/>
              <a:defRPr/>
            </a:lvl4pPr>
            <a:lvl5pPr lvl="4">
              <a:spcBef>
                <a:spcPts val="0"/>
              </a:spcBef>
              <a:spcAft>
                <a:spcPts val="0"/>
              </a:spcAft>
              <a:buClr>
                <a:schemeClr val="lt2"/>
              </a:buClr>
              <a:buSzPts val="2800"/>
              <a:buFont typeface="Work Sans Black"/>
              <a:buNone/>
              <a:defRPr/>
            </a:lvl5pPr>
            <a:lvl6pPr lvl="5">
              <a:spcBef>
                <a:spcPts val="0"/>
              </a:spcBef>
              <a:spcAft>
                <a:spcPts val="0"/>
              </a:spcAft>
              <a:buClr>
                <a:schemeClr val="lt2"/>
              </a:buClr>
              <a:buSzPts val="2800"/>
              <a:buFont typeface="Work Sans Black"/>
              <a:buNone/>
              <a:defRPr/>
            </a:lvl6pPr>
            <a:lvl7pPr lvl="6">
              <a:spcBef>
                <a:spcPts val="0"/>
              </a:spcBef>
              <a:spcAft>
                <a:spcPts val="0"/>
              </a:spcAft>
              <a:buClr>
                <a:schemeClr val="lt2"/>
              </a:buClr>
              <a:buSzPts val="2800"/>
              <a:buFont typeface="Work Sans Black"/>
              <a:buNone/>
              <a:defRPr/>
            </a:lvl7pPr>
            <a:lvl8pPr lvl="7">
              <a:spcBef>
                <a:spcPts val="0"/>
              </a:spcBef>
              <a:spcAft>
                <a:spcPts val="0"/>
              </a:spcAft>
              <a:buClr>
                <a:schemeClr val="lt2"/>
              </a:buClr>
              <a:buSzPts val="2800"/>
              <a:buFont typeface="Work Sans Black"/>
              <a:buNone/>
              <a:defRPr/>
            </a:lvl8pPr>
            <a:lvl9pPr lvl="8">
              <a:spcBef>
                <a:spcPts val="0"/>
              </a:spcBef>
              <a:spcAft>
                <a:spcPts val="0"/>
              </a:spcAft>
              <a:buClr>
                <a:schemeClr val="lt2"/>
              </a:buClr>
              <a:buSzPts val="2800"/>
              <a:buFont typeface="Work Sans Black"/>
              <a:buNone/>
              <a:defRPr/>
            </a:lvl9pPr>
          </a:lstStyle>
          <a:p/>
        </p:txBody>
      </p:sp>
      <p:sp>
        <p:nvSpPr>
          <p:cNvPr id="476" name="Google Shape;476;p45"/>
          <p:cNvSpPr txBox="1"/>
          <p:nvPr>
            <p:ph idx="6"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77" name="Google Shape;477;p45"/>
          <p:cNvSpPr txBox="1"/>
          <p:nvPr>
            <p:ph idx="7"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78" name="Google Shape;478;p45"/>
          <p:cNvSpPr txBox="1"/>
          <p:nvPr>
            <p:ph idx="8"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479" name="Google Shape;479;p45"/>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
        <p:nvSpPr>
          <p:cNvPr id="480" name="Google Shape;480;p45"/>
          <p:cNvSpPr txBox="1"/>
          <p:nvPr>
            <p:ph idx="9" type="body"/>
          </p:nvPr>
        </p:nvSpPr>
        <p:spPr>
          <a:xfrm>
            <a:off x="3191400" y="4416313"/>
            <a:ext cx="32406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indent="-279400" lvl="1" marL="914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indent="-279400" lvl="2" marL="1371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indent="-279400" lvl="3" marL="1828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indent="-279400" lvl="4" marL="22860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indent="-279400" lvl="5" marL="2743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indent="-279400" lvl="6" marL="3200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indent="-279400" lvl="7" marL="3657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indent="-279400" lvl="8" marL="4114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p:txBody>
      </p:sp>
      <p:sp>
        <p:nvSpPr>
          <p:cNvPr id="481" name="Google Shape;481;p45"/>
          <p:cNvSpPr txBox="1"/>
          <p:nvPr>
            <p:ph idx="13" type="body"/>
          </p:nvPr>
        </p:nvSpPr>
        <p:spPr>
          <a:xfrm>
            <a:off x="6660600" y="4416313"/>
            <a:ext cx="22263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indent="-279400" lvl="1" marL="914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indent="-279400" lvl="2" marL="1371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indent="-279400" lvl="3" marL="1828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indent="-279400" lvl="4" marL="22860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indent="-279400" lvl="5" marL="2743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indent="-279400" lvl="6" marL="3200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indent="-279400" lvl="7" marL="3657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indent="-279400" lvl="8" marL="4114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p:txBody>
      </p:sp>
      <p:sp>
        <p:nvSpPr>
          <p:cNvPr id="482" name="Google Shape;482;p45"/>
          <p:cNvSpPr txBox="1"/>
          <p:nvPr>
            <p:ph idx="14" type="body"/>
          </p:nvPr>
        </p:nvSpPr>
        <p:spPr>
          <a:xfrm>
            <a:off x="3190925" y="2280350"/>
            <a:ext cx="1900800" cy="118800"/>
          </a:xfrm>
          <a:prstGeom prst="rect">
            <a:avLst/>
          </a:prstGeom>
        </p:spPr>
        <p:txBody>
          <a:bodyPr anchorCtr="0" anchor="t" bIns="0" lIns="0" spcFirstLastPara="1" rIns="0" wrap="square" tIns="0">
            <a:noAutofit/>
          </a:bodyPr>
          <a:lstStyle>
            <a:lvl1pPr indent="-279400" lvl="0" marL="457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1pPr>
            <a:lvl2pPr indent="-279400" lvl="1" marL="914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2pPr>
            <a:lvl3pPr indent="-279400" lvl="2" marL="1371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3pPr>
            <a:lvl4pPr indent="-279400" lvl="3" marL="1828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4pPr>
            <a:lvl5pPr indent="-279400" lvl="4" marL="22860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5pPr>
            <a:lvl6pPr indent="-279400" lvl="5" marL="27432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6pPr>
            <a:lvl7pPr indent="-279400" lvl="6" marL="32004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7pPr>
            <a:lvl8pPr indent="-279400" lvl="7" marL="36576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8pPr>
            <a:lvl9pPr indent="-279400" lvl="8" marL="4114800">
              <a:spcBef>
                <a:spcPts val="0"/>
              </a:spcBef>
              <a:spcAft>
                <a:spcPts val="0"/>
              </a:spcAft>
              <a:buClr>
                <a:schemeClr val="lt2"/>
              </a:buClr>
              <a:buSzPts val="800"/>
              <a:buFont typeface="Work Sans Black"/>
              <a:buChar char="■"/>
              <a:defRPr>
                <a:solidFill>
                  <a:schemeClr val="lt2"/>
                </a:solidFill>
                <a:latin typeface="Work Sans Black"/>
                <a:ea typeface="Work Sans Black"/>
                <a:cs typeface="Work Sans Black"/>
                <a:sym typeface="Work Sans Black"/>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p:cSld name="CUSTOM_1">
    <p:spTree>
      <p:nvGrpSpPr>
        <p:cNvPr id="483" name="Shape 483"/>
        <p:cNvGrpSpPr/>
        <p:nvPr/>
      </p:nvGrpSpPr>
      <p:grpSpPr>
        <a:xfrm>
          <a:off x="0" y="0"/>
          <a:ext cx="0" cy="0"/>
          <a:chOff x="0" y="0"/>
          <a:chExt cx="0" cy="0"/>
        </a:xfrm>
      </p:grpSpPr>
      <p:sp>
        <p:nvSpPr>
          <p:cNvPr id="484" name="Google Shape;484;p46"/>
          <p:cNvSpPr/>
          <p:nvPr>
            <p:ph idx="2" type="pic"/>
          </p:nvPr>
        </p:nvSpPr>
        <p:spPr>
          <a:xfrm>
            <a:off x="228450" y="237725"/>
            <a:ext cx="2733300" cy="4276500"/>
          </a:xfrm>
          <a:prstGeom prst="rect">
            <a:avLst/>
          </a:prstGeom>
          <a:noFill/>
          <a:ln>
            <a:noFill/>
          </a:ln>
        </p:spPr>
      </p:sp>
      <p:sp>
        <p:nvSpPr>
          <p:cNvPr id="485" name="Google Shape;485;p46"/>
          <p:cNvSpPr/>
          <p:nvPr>
            <p:ph idx="3" type="pic"/>
          </p:nvPr>
        </p:nvSpPr>
        <p:spPr>
          <a:xfrm>
            <a:off x="3191038" y="237725"/>
            <a:ext cx="2733300" cy="4276500"/>
          </a:xfrm>
          <a:prstGeom prst="rect">
            <a:avLst/>
          </a:prstGeom>
          <a:noFill/>
          <a:ln>
            <a:noFill/>
          </a:ln>
        </p:spPr>
      </p:sp>
      <p:sp>
        <p:nvSpPr>
          <p:cNvPr id="486" name="Google Shape;486;p46"/>
          <p:cNvSpPr/>
          <p:nvPr>
            <p:ph idx="4" type="pic"/>
          </p:nvPr>
        </p:nvSpPr>
        <p:spPr>
          <a:xfrm>
            <a:off x="6153613" y="237725"/>
            <a:ext cx="2733300" cy="4276500"/>
          </a:xfrm>
          <a:prstGeom prst="rect">
            <a:avLst/>
          </a:prstGeom>
          <a:noFill/>
          <a:ln>
            <a:noFill/>
          </a:ln>
        </p:spPr>
      </p:sp>
      <p:sp>
        <p:nvSpPr>
          <p:cNvPr id="487" name="Google Shape;487;p46"/>
          <p:cNvSpPr txBox="1"/>
          <p:nvPr>
            <p:ph idx="12" type="sldNum"/>
          </p:nvPr>
        </p:nvSpPr>
        <p:spPr>
          <a:xfrm>
            <a:off x="226300" y="4886025"/>
            <a:ext cx="456600" cy="1692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88" name="Google Shape;488;p46"/>
          <p:cNvSpPr txBox="1"/>
          <p:nvPr>
            <p:ph idx="1" type="body"/>
          </p:nvPr>
        </p:nvSpPr>
        <p:spPr>
          <a:xfrm>
            <a:off x="1655064" y="4911250"/>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89" name="Google Shape;489;p46"/>
          <p:cNvSpPr txBox="1"/>
          <p:nvPr>
            <p:ph idx="5" type="body"/>
          </p:nvPr>
        </p:nvSpPr>
        <p:spPr>
          <a:xfrm>
            <a:off x="4480560" y="4911225"/>
            <a:ext cx="2030100" cy="118800"/>
          </a:xfrm>
          <a:prstGeom prst="rect">
            <a:avLst/>
          </a:prstGeom>
        </p:spPr>
        <p:txBody>
          <a:bodyPr anchorCtr="0" anchor="t" bIns="0" lIns="0" spcFirstLastPara="1" rIns="0" wrap="square" tIns="0">
            <a:noAutofit/>
          </a:bodyPr>
          <a:lstStyle>
            <a:lvl1pPr indent="-279400" lvl="0" marL="457200" algn="ctr">
              <a:spcBef>
                <a:spcPts val="0"/>
              </a:spcBef>
              <a:spcAft>
                <a:spcPts val="0"/>
              </a:spcAft>
              <a:buClr>
                <a:schemeClr val="lt2"/>
              </a:buClr>
              <a:buSzPts val="800"/>
              <a:buChar char="●"/>
              <a:defRPr>
                <a:solidFill>
                  <a:schemeClr val="lt2"/>
                </a:solidFill>
              </a:defRPr>
            </a:lvl1pPr>
            <a:lvl2pPr indent="-279400" lvl="1" marL="914400" algn="ctr">
              <a:spcBef>
                <a:spcPts val="0"/>
              </a:spcBef>
              <a:spcAft>
                <a:spcPts val="0"/>
              </a:spcAft>
              <a:buClr>
                <a:schemeClr val="lt2"/>
              </a:buClr>
              <a:buSzPts val="800"/>
              <a:buChar char="○"/>
              <a:defRPr>
                <a:solidFill>
                  <a:schemeClr val="lt2"/>
                </a:solidFill>
              </a:defRPr>
            </a:lvl2pPr>
            <a:lvl3pPr indent="-279400" lvl="2" marL="1371600" algn="ctr">
              <a:spcBef>
                <a:spcPts val="0"/>
              </a:spcBef>
              <a:spcAft>
                <a:spcPts val="0"/>
              </a:spcAft>
              <a:buClr>
                <a:schemeClr val="lt2"/>
              </a:buClr>
              <a:buSzPts val="800"/>
              <a:buChar char="■"/>
              <a:defRPr>
                <a:solidFill>
                  <a:schemeClr val="lt2"/>
                </a:solidFill>
              </a:defRPr>
            </a:lvl3pPr>
            <a:lvl4pPr indent="-279400" lvl="3" marL="1828800" algn="ctr">
              <a:spcBef>
                <a:spcPts val="0"/>
              </a:spcBef>
              <a:spcAft>
                <a:spcPts val="0"/>
              </a:spcAft>
              <a:buClr>
                <a:schemeClr val="lt2"/>
              </a:buClr>
              <a:buSzPts val="800"/>
              <a:buChar char="●"/>
              <a:defRPr>
                <a:solidFill>
                  <a:schemeClr val="lt2"/>
                </a:solidFill>
              </a:defRPr>
            </a:lvl4pPr>
            <a:lvl5pPr indent="-279400" lvl="4" marL="2286000" algn="ctr">
              <a:spcBef>
                <a:spcPts val="0"/>
              </a:spcBef>
              <a:spcAft>
                <a:spcPts val="0"/>
              </a:spcAft>
              <a:buClr>
                <a:schemeClr val="lt2"/>
              </a:buClr>
              <a:buSzPts val="800"/>
              <a:buChar char="○"/>
              <a:defRPr>
                <a:solidFill>
                  <a:schemeClr val="lt2"/>
                </a:solidFill>
              </a:defRPr>
            </a:lvl5pPr>
            <a:lvl6pPr indent="-279400" lvl="5" marL="2743200" algn="ctr">
              <a:spcBef>
                <a:spcPts val="0"/>
              </a:spcBef>
              <a:spcAft>
                <a:spcPts val="0"/>
              </a:spcAft>
              <a:buClr>
                <a:schemeClr val="lt2"/>
              </a:buClr>
              <a:buSzPts val="800"/>
              <a:buChar char="■"/>
              <a:defRPr>
                <a:solidFill>
                  <a:schemeClr val="lt2"/>
                </a:solidFill>
              </a:defRPr>
            </a:lvl6pPr>
            <a:lvl7pPr indent="-279400" lvl="6" marL="3200400" algn="ctr">
              <a:spcBef>
                <a:spcPts val="0"/>
              </a:spcBef>
              <a:spcAft>
                <a:spcPts val="0"/>
              </a:spcAft>
              <a:buClr>
                <a:schemeClr val="lt2"/>
              </a:buClr>
              <a:buSzPts val="800"/>
              <a:buChar char="●"/>
              <a:defRPr>
                <a:solidFill>
                  <a:schemeClr val="lt2"/>
                </a:solidFill>
              </a:defRPr>
            </a:lvl7pPr>
            <a:lvl8pPr indent="-279400" lvl="7" marL="3657600" algn="ctr">
              <a:spcBef>
                <a:spcPts val="0"/>
              </a:spcBef>
              <a:spcAft>
                <a:spcPts val="0"/>
              </a:spcAft>
              <a:buClr>
                <a:schemeClr val="lt2"/>
              </a:buClr>
              <a:buSzPts val="800"/>
              <a:buChar char="○"/>
              <a:defRPr>
                <a:solidFill>
                  <a:schemeClr val="lt2"/>
                </a:solidFill>
              </a:defRPr>
            </a:lvl8pPr>
            <a:lvl9pPr indent="-279400" lvl="8" marL="4114800" algn="ctr">
              <a:spcBef>
                <a:spcPts val="0"/>
              </a:spcBef>
              <a:spcAft>
                <a:spcPts val="0"/>
              </a:spcAft>
              <a:buClr>
                <a:schemeClr val="lt2"/>
              </a:buClr>
              <a:buSzPts val="800"/>
              <a:buChar char="■"/>
              <a:defRPr>
                <a:solidFill>
                  <a:schemeClr val="lt2"/>
                </a:solidFill>
              </a:defRPr>
            </a:lvl9pPr>
          </a:lstStyle>
          <a:p/>
        </p:txBody>
      </p:sp>
      <p:sp>
        <p:nvSpPr>
          <p:cNvPr id="490" name="Google Shape;490;p46"/>
          <p:cNvSpPr txBox="1"/>
          <p:nvPr>
            <p:ph idx="6" type="body"/>
          </p:nvPr>
        </p:nvSpPr>
        <p:spPr>
          <a:xfrm>
            <a:off x="6858000" y="4911225"/>
            <a:ext cx="2030100" cy="118800"/>
          </a:xfrm>
          <a:prstGeom prst="rect">
            <a:avLst/>
          </a:prstGeom>
        </p:spPr>
        <p:txBody>
          <a:bodyPr anchorCtr="0" anchor="t" bIns="0" lIns="0" spcFirstLastPara="1" rIns="0" wrap="square" tIns="0">
            <a:noAutofit/>
          </a:bodyPr>
          <a:lstStyle>
            <a:lvl1pPr indent="-279400" lvl="0" marL="457200" algn="r">
              <a:spcBef>
                <a:spcPts val="0"/>
              </a:spcBef>
              <a:spcAft>
                <a:spcPts val="0"/>
              </a:spcAft>
              <a:buClr>
                <a:schemeClr val="lt2"/>
              </a:buClr>
              <a:buSzPts val="800"/>
              <a:buChar char="●"/>
              <a:defRPr>
                <a:solidFill>
                  <a:schemeClr val="lt2"/>
                </a:solidFill>
              </a:defRPr>
            </a:lvl1pPr>
            <a:lvl2pPr indent="-279400" lvl="1" marL="914400" algn="r">
              <a:spcBef>
                <a:spcPts val="0"/>
              </a:spcBef>
              <a:spcAft>
                <a:spcPts val="0"/>
              </a:spcAft>
              <a:buClr>
                <a:schemeClr val="lt2"/>
              </a:buClr>
              <a:buSzPts val="800"/>
              <a:buChar char="○"/>
              <a:defRPr>
                <a:solidFill>
                  <a:schemeClr val="lt2"/>
                </a:solidFill>
              </a:defRPr>
            </a:lvl2pPr>
            <a:lvl3pPr indent="-279400" lvl="2" marL="1371600" algn="r">
              <a:spcBef>
                <a:spcPts val="0"/>
              </a:spcBef>
              <a:spcAft>
                <a:spcPts val="0"/>
              </a:spcAft>
              <a:buClr>
                <a:schemeClr val="lt2"/>
              </a:buClr>
              <a:buSzPts val="800"/>
              <a:buChar char="■"/>
              <a:defRPr>
                <a:solidFill>
                  <a:schemeClr val="lt2"/>
                </a:solidFill>
              </a:defRPr>
            </a:lvl3pPr>
            <a:lvl4pPr indent="-279400" lvl="3" marL="1828800" algn="r">
              <a:spcBef>
                <a:spcPts val="0"/>
              </a:spcBef>
              <a:spcAft>
                <a:spcPts val="0"/>
              </a:spcAft>
              <a:buClr>
                <a:schemeClr val="lt2"/>
              </a:buClr>
              <a:buSzPts val="800"/>
              <a:buChar char="●"/>
              <a:defRPr>
                <a:solidFill>
                  <a:schemeClr val="lt2"/>
                </a:solidFill>
              </a:defRPr>
            </a:lvl4pPr>
            <a:lvl5pPr indent="-279400" lvl="4" marL="2286000" algn="r">
              <a:spcBef>
                <a:spcPts val="0"/>
              </a:spcBef>
              <a:spcAft>
                <a:spcPts val="0"/>
              </a:spcAft>
              <a:buClr>
                <a:schemeClr val="lt2"/>
              </a:buClr>
              <a:buSzPts val="800"/>
              <a:buChar char="○"/>
              <a:defRPr>
                <a:solidFill>
                  <a:schemeClr val="lt2"/>
                </a:solidFill>
              </a:defRPr>
            </a:lvl5pPr>
            <a:lvl6pPr indent="-279400" lvl="5" marL="2743200" algn="r">
              <a:spcBef>
                <a:spcPts val="0"/>
              </a:spcBef>
              <a:spcAft>
                <a:spcPts val="0"/>
              </a:spcAft>
              <a:buClr>
                <a:schemeClr val="lt2"/>
              </a:buClr>
              <a:buSzPts val="800"/>
              <a:buChar char="■"/>
              <a:defRPr>
                <a:solidFill>
                  <a:schemeClr val="lt2"/>
                </a:solidFill>
              </a:defRPr>
            </a:lvl6pPr>
            <a:lvl7pPr indent="-279400" lvl="6" marL="3200400" algn="r">
              <a:spcBef>
                <a:spcPts val="0"/>
              </a:spcBef>
              <a:spcAft>
                <a:spcPts val="0"/>
              </a:spcAft>
              <a:buClr>
                <a:schemeClr val="lt2"/>
              </a:buClr>
              <a:buSzPts val="800"/>
              <a:buChar char="●"/>
              <a:defRPr>
                <a:solidFill>
                  <a:schemeClr val="lt2"/>
                </a:solidFill>
              </a:defRPr>
            </a:lvl7pPr>
            <a:lvl8pPr indent="-279400" lvl="7" marL="3657600" algn="r">
              <a:spcBef>
                <a:spcPts val="0"/>
              </a:spcBef>
              <a:spcAft>
                <a:spcPts val="0"/>
              </a:spcAft>
              <a:buClr>
                <a:schemeClr val="lt2"/>
              </a:buClr>
              <a:buSzPts val="800"/>
              <a:buChar char="○"/>
              <a:defRPr>
                <a:solidFill>
                  <a:schemeClr val="lt2"/>
                </a:solidFill>
              </a:defRPr>
            </a:lvl8pPr>
            <a:lvl9pPr indent="-279400" lvl="8" marL="4114800" algn="r">
              <a:spcBef>
                <a:spcPts val="0"/>
              </a:spcBef>
              <a:spcAft>
                <a:spcPts val="0"/>
              </a:spcAft>
              <a:buClr>
                <a:schemeClr val="lt2"/>
              </a:buClr>
              <a:buSzPts val="800"/>
              <a:buChar char="■"/>
              <a:defRPr>
                <a:solidFill>
                  <a:schemeClr val="lt2"/>
                </a:solidFill>
              </a:defRPr>
            </a:lvl9pPr>
          </a:lstStyle>
          <a:p/>
        </p:txBody>
      </p:sp>
      <p:cxnSp>
        <p:nvCxnSpPr>
          <p:cNvPr id="491" name="Google Shape;491;p46"/>
          <p:cNvCxnSpPr/>
          <p:nvPr/>
        </p:nvCxnSpPr>
        <p:spPr>
          <a:xfrm rot="10800000">
            <a:off x="226300" y="4788100"/>
            <a:ext cx="8667600" cy="0"/>
          </a:xfrm>
          <a:prstGeom prst="straightConnector1">
            <a:avLst/>
          </a:prstGeom>
          <a:noFill/>
          <a:ln cap="flat" cmpd="sng" w="76200">
            <a:solidFill>
              <a:schemeClr val="dk2"/>
            </a:solidFill>
            <a:prstDash val="solid"/>
            <a:round/>
            <a:headEnd len="med" w="med" type="none"/>
            <a:tailEnd len="med" w="med"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492" name="Shape 492"/>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7" name="Shape 497"/>
        <p:cNvGrpSpPr/>
        <p:nvPr/>
      </p:nvGrpSpPr>
      <p:grpSpPr>
        <a:xfrm>
          <a:off x="0" y="0"/>
          <a:ext cx="0" cy="0"/>
          <a:chOff x="0" y="0"/>
          <a:chExt cx="0" cy="0"/>
        </a:xfrm>
      </p:grpSpPr>
      <p:sp>
        <p:nvSpPr>
          <p:cNvPr id="498" name="Google Shape;498;p49"/>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499" name="Google Shape;499;p49"/>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design">
  <p:cSld name="TITLE_2">
    <p:spTree>
      <p:nvGrpSpPr>
        <p:cNvPr id="500" name="Shape 500"/>
        <p:cNvGrpSpPr/>
        <p:nvPr/>
      </p:nvGrpSpPr>
      <p:grpSpPr>
        <a:xfrm>
          <a:off x="0" y="0"/>
          <a:ext cx="0" cy="0"/>
          <a:chOff x="0" y="0"/>
          <a:chExt cx="0" cy="0"/>
        </a:xfrm>
      </p:grpSpPr>
      <p:sp>
        <p:nvSpPr>
          <p:cNvPr id="501" name="Google Shape;501;p50"/>
          <p:cNvSpPr txBox="1"/>
          <p:nvPr>
            <p:ph type="ctrTitle"/>
          </p:nvPr>
        </p:nvSpPr>
        <p:spPr>
          <a:xfrm>
            <a:off x="156190" y="38793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502" name="Google Shape;502;p50"/>
          <p:cNvSpPr txBox="1"/>
          <p:nvPr>
            <p:ph idx="1" type="subTitle"/>
          </p:nvPr>
        </p:nvSpPr>
        <p:spPr>
          <a:xfrm>
            <a:off x="233944" y="4240727"/>
            <a:ext cx="4363200" cy="792600"/>
          </a:xfrm>
          <a:prstGeom prst="rect">
            <a:avLst/>
          </a:prstGeom>
        </p:spPr>
        <p:txBody>
          <a:bodyPr anchorCtr="0" anchor="t" bIns="91425" lIns="91425" spcFirstLastPara="1" rIns="91425" wrap="square" tIns="91425">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p:txBody>
      </p:sp>
      <p:sp>
        <p:nvSpPr>
          <p:cNvPr id="503" name="Google Shape;50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04" name="Google Shape;504;p50"/>
          <p:cNvGrpSpPr/>
          <p:nvPr/>
        </p:nvGrpSpPr>
        <p:grpSpPr>
          <a:xfrm>
            <a:off x="5682567" y="1777922"/>
            <a:ext cx="2922519" cy="2897359"/>
            <a:chOff x="5489585" y="1688656"/>
            <a:chExt cx="3045242" cy="3019026"/>
          </a:xfrm>
        </p:grpSpPr>
        <p:grpSp>
          <p:nvGrpSpPr>
            <p:cNvPr id="505" name="Google Shape;505;p50"/>
            <p:cNvGrpSpPr/>
            <p:nvPr/>
          </p:nvGrpSpPr>
          <p:grpSpPr>
            <a:xfrm>
              <a:off x="5489585" y="1688656"/>
              <a:ext cx="3045242" cy="3019026"/>
              <a:chOff x="5923027" y="1926500"/>
              <a:chExt cx="2598551" cy="2576181"/>
            </a:xfrm>
          </p:grpSpPr>
          <p:sp>
            <p:nvSpPr>
              <p:cNvPr id="506" name="Google Shape;506;p50"/>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7" name="Google Shape;507;p50"/>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8" name="Google Shape;508;p50"/>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09" name="Google Shape;509;p50"/>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10" name="Google Shape;510;p50"/>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11" name="Google Shape;511;p50"/>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12" name="Google Shape;512;p50"/>
          <p:cNvSpPr/>
          <p:nvPr/>
        </p:nvSpPr>
        <p:spPr>
          <a:xfrm>
            <a:off x="6567377"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13" name="Google Shape;513;p50"/>
          <p:cNvGrpSpPr/>
          <p:nvPr/>
        </p:nvGrpSpPr>
        <p:grpSpPr>
          <a:xfrm>
            <a:off x="5262520" y="134674"/>
            <a:ext cx="1132500" cy="1132500"/>
            <a:chOff x="5254564" y="134674"/>
            <a:chExt cx="1132500" cy="1132500"/>
          </a:xfrm>
        </p:grpSpPr>
        <p:sp>
          <p:nvSpPr>
            <p:cNvPr id="514" name="Google Shape;514;p50"/>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15" name="Google Shape;515;p50"/>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16" name="Google Shape;516;p50"/>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17" name="Google Shape;517;p50"/>
          <p:cNvGrpSpPr/>
          <p:nvPr/>
        </p:nvGrpSpPr>
        <p:grpSpPr>
          <a:xfrm>
            <a:off x="7902515" y="206511"/>
            <a:ext cx="1009364" cy="1009364"/>
            <a:chOff x="7711668" y="191367"/>
            <a:chExt cx="1152900" cy="1152900"/>
          </a:xfrm>
        </p:grpSpPr>
        <p:sp>
          <p:nvSpPr>
            <p:cNvPr id="518" name="Google Shape;518;p50"/>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19" name="Google Shape;519;p50"/>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20" name="Google Shape;520;p50"/>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21" name="Google Shape;521;p50"/>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22" name="Google Shape;522;p50"/>
          <p:cNvSpPr/>
          <p:nvPr/>
        </p:nvSpPr>
        <p:spPr>
          <a:xfrm rot="5400000">
            <a:off x="6618977"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3" name="Google Shape;523;p50"/>
          <p:cNvSpPr/>
          <p:nvPr/>
        </p:nvSpPr>
        <p:spPr>
          <a:xfrm rot="5400000">
            <a:off x="6618977"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24" name="Google Shape;524;p50"/>
          <p:cNvGrpSpPr/>
          <p:nvPr/>
        </p:nvGrpSpPr>
        <p:grpSpPr>
          <a:xfrm>
            <a:off x="5252281" y="2624507"/>
            <a:ext cx="1152977" cy="1152977"/>
            <a:chOff x="5289000" y="2571675"/>
            <a:chExt cx="1285800" cy="1285800"/>
          </a:xfrm>
        </p:grpSpPr>
        <p:sp>
          <p:nvSpPr>
            <p:cNvPr id="525" name="Google Shape;525;p50"/>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26" name="Google Shape;526;p50"/>
            <p:cNvGrpSpPr/>
            <p:nvPr/>
          </p:nvGrpSpPr>
          <p:grpSpPr>
            <a:xfrm>
              <a:off x="5493517" y="2781872"/>
              <a:ext cx="887935" cy="887716"/>
              <a:chOff x="5493517" y="2781872"/>
              <a:chExt cx="887935" cy="887716"/>
            </a:xfrm>
          </p:grpSpPr>
          <p:sp>
            <p:nvSpPr>
              <p:cNvPr id="527" name="Google Shape;527;p50"/>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28" name="Google Shape;528;p50"/>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29" name="Google Shape;529;p50"/>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0" name="Google Shape;530;p50"/>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531" name="Google Shape;531;p50"/>
          <p:cNvGrpSpPr/>
          <p:nvPr/>
        </p:nvGrpSpPr>
        <p:grpSpPr>
          <a:xfrm>
            <a:off x="7830177" y="1408401"/>
            <a:ext cx="1154053" cy="1154053"/>
            <a:chOff x="7862550" y="1278950"/>
            <a:chExt cx="1287000" cy="1287000"/>
          </a:xfrm>
        </p:grpSpPr>
        <p:sp>
          <p:nvSpPr>
            <p:cNvPr id="532" name="Google Shape;532;p50"/>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3" name="Google Shape;533;p50"/>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4" name="Google Shape;534;p50"/>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5" name="Google Shape;535;p50"/>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36" name="Google Shape;536;p50"/>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37" name="Google Shape;537;p50"/>
          <p:cNvSpPr/>
          <p:nvPr>
            <p:ph idx="2" type="pic"/>
          </p:nvPr>
        </p:nvSpPr>
        <p:spPr>
          <a:xfrm>
            <a:off x="5251720" y="1368775"/>
            <a:ext cx="1154100" cy="1154100"/>
          </a:xfrm>
          <a:prstGeom prst="ellipse">
            <a:avLst/>
          </a:prstGeom>
          <a:noFill/>
          <a:ln>
            <a:noFill/>
          </a:ln>
        </p:spPr>
      </p:sp>
      <p:sp>
        <p:nvSpPr>
          <p:cNvPr id="538" name="Google Shape;538;p50"/>
          <p:cNvSpPr/>
          <p:nvPr>
            <p:ph idx="3" type="pic"/>
          </p:nvPr>
        </p:nvSpPr>
        <p:spPr>
          <a:xfrm>
            <a:off x="7865800" y="2667450"/>
            <a:ext cx="1154100" cy="1154100"/>
          </a:xfrm>
          <a:prstGeom prst="ellipse">
            <a:avLst/>
          </a:prstGeom>
          <a:noFill/>
          <a:ln>
            <a:noFill/>
          </a:ln>
        </p:spPr>
      </p:sp>
      <p:sp>
        <p:nvSpPr>
          <p:cNvPr id="539" name="Google Shape;539;p50"/>
          <p:cNvSpPr/>
          <p:nvPr>
            <p:ph idx="4" type="pic"/>
          </p:nvPr>
        </p:nvSpPr>
        <p:spPr>
          <a:xfrm>
            <a:off x="6566777" y="3873750"/>
            <a:ext cx="1154100" cy="1154100"/>
          </a:xfrm>
          <a:prstGeom prst="ellipse">
            <a:avLst/>
          </a:prstGeom>
          <a:noFill/>
          <a:ln>
            <a:noFill/>
          </a:ln>
        </p:spPr>
      </p:sp>
      <p:grpSp>
        <p:nvGrpSpPr>
          <p:cNvPr id="540" name="Google Shape;540;p50"/>
          <p:cNvGrpSpPr/>
          <p:nvPr/>
        </p:nvGrpSpPr>
        <p:grpSpPr>
          <a:xfrm>
            <a:off x="5304493" y="3926575"/>
            <a:ext cx="1048500" cy="1048500"/>
            <a:chOff x="5304493" y="3926575"/>
            <a:chExt cx="1048500" cy="1048500"/>
          </a:xfrm>
        </p:grpSpPr>
        <p:sp>
          <p:nvSpPr>
            <p:cNvPr id="541" name="Google Shape;541;p50"/>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2" name="Google Shape;542;p50"/>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3" name="Google Shape;543;p50"/>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44" name="Google Shape;544;p50"/>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545" name="Google Shape;545;p50"/>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TITLE_1">
    <p:spTree>
      <p:nvGrpSpPr>
        <p:cNvPr id="546" name="Shape 546"/>
        <p:cNvGrpSpPr/>
        <p:nvPr/>
      </p:nvGrpSpPr>
      <p:grpSpPr>
        <a:xfrm>
          <a:off x="0" y="0"/>
          <a:ext cx="0" cy="0"/>
          <a:chOff x="0" y="0"/>
          <a:chExt cx="0" cy="0"/>
        </a:xfrm>
      </p:grpSpPr>
      <p:sp>
        <p:nvSpPr>
          <p:cNvPr id="547" name="Google Shape;547;p51"/>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with design">
  <p:cSld name="TITLE_1_1">
    <p:spTree>
      <p:nvGrpSpPr>
        <p:cNvPr id="548" name="Shape 548"/>
        <p:cNvGrpSpPr/>
        <p:nvPr/>
      </p:nvGrpSpPr>
      <p:grpSpPr>
        <a:xfrm>
          <a:off x="0" y="0"/>
          <a:ext cx="0" cy="0"/>
          <a:chOff x="0" y="0"/>
          <a:chExt cx="0" cy="0"/>
        </a:xfrm>
      </p:grpSpPr>
      <p:sp>
        <p:nvSpPr>
          <p:cNvPr id="549" name="Google Shape;549;p52"/>
          <p:cNvSpPr txBox="1"/>
          <p:nvPr>
            <p:ph type="ctrTitle"/>
          </p:nvPr>
        </p:nvSpPr>
        <p:spPr>
          <a:xfrm>
            <a:off x="156190" y="1368783"/>
            <a:ext cx="4363200" cy="28974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p:txBody>
      </p:sp>
      <p:sp>
        <p:nvSpPr>
          <p:cNvPr id="550" name="Google Shape;55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51" name="Google Shape;551;p52"/>
          <p:cNvGrpSpPr/>
          <p:nvPr/>
        </p:nvGrpSpPr>
        <p:grpSpPr>
          <a:xfrm>
            <a:off x="5665365" y="1777922"/>
            <a:ext cx="2922519" cy="2897359"/>
            <a:chOff x="5489585" y="1688656"/>
            <a:chExt cx="3045242" cy="3019026"/>
          </a:xfrm>
        </p:grpSpPr>
        <p:grpSp>
          <p:nvGrpSpPr>
            <p:cNvPr id="552" name="Google Shape;552;p52"/>
            <p:cNvGrpSpPr/>
            <p:nvPr/>
          </p:nvGrpSpPr>
          <p:grpSpPr>
            <a:xfrm>
              <a:off x="5489585" y="1688656"/>
              <a:ext cx="3045242" cy="3019026"/>
              <a:chOff x="5923027" y="1926500"/>
              <a:chExt cx="2598551" cy="2576181"/>
            </a:xfrm>
          </p:grpSpPr>
          <p:sp>
            <p:nvSpPr>
              <p:cNvPr id="553" name="Google Shape;553;p52"/>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4" name="Google Shape;554;p52"/>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5" name="Google Shape;555;p52"/>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6" name="Google Shape;556;p52"/>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57" name="Google Shape;557;p52"/>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58" name="Google Shape;558;p52"/>
            <p:cNvSpPr/>
            <p:nvPr/>
          </p:nvSpPr>
          <p:spPr>
            <a:xfrm>
              <a:off x="6854273" y="3045975"/>
              <a:ext cx="319500" cy="3198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59" name="Google Shape;559;p52"/>
          <p:cNvSpPr/>
          <p:nvPr/>
        </p:nvSpPr>
        <p:spPr>
          <a:xfrm>
            <a:off x="6550174" y="134741"/>
            <a:ext cx="1152900" cy="1152900"/>
          </a:xfrm>
          <a:prstGeom prst="pie">
            <a:avLst>
              <a:gd fmla="val 0"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60" name="Google Shape;560;p52"/>
          <p:cNvGrpSpPr/>
          <p:nvPr/>
        </p:nvGrpSpPr>
        <p:grpSpPr>
          <a:xfrm>
            <a:off x="5262520" y="134674"/>
            <a:ext cx="1132500" cy="1132500"/>
            <a:chOff x="5254564" y="134674"/>
            <a:chExt cx="1132500" cy="1132500"/>
          </a:xfrm>
        </p:grpSpPr>
        <p:sp>
          <p:nvSpPr>
            <p:cNvPr id="561" name="Google Shape;561;p52"/>
            <p:cNvSpPr/>
            <p:nvPr/>
          </p:nvSpPr>
          <p:spPr>
            <a:xfrm>
              <a:off x="5254564" y="134674"/>
              <a:ext cx="1132500" cy="1132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2" name="Google Shape;562;p52"/>
            <p:cNvSpPr/>
            <p:nvPr/>
          </p:nvSpPr>
          <p:spPr>
            <a:xfrm>
              <a:off x="5434076" y="271312"/>
              <a:ext cx="783300" cy="4296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3" name="Google Shape;563;p52"/>
            <p:cNvSpPr/>
            <p:nvPr/>
          </p:nvSpPr>
          <p:spPr>
            <a:xfrm rot="10800000">
              <a:off x="5434191" y="701025"/>
              <a:ext cx="783300" cy="4296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564" name="Google Shape;564;p52"/>
          <p:cNvGrpSpPr/>
          <p:nvPr/>
        </p:nvGrpSpPr>
        <p:grpSpPr>
          <a:xfrm>
            <a:off x="7902515" y="206511"/>
            <a:ext cx="1009364" cy="1009364"/>
            <a:chOff x="7711668" y="191367"/>
            <a:chExt cx="1152900" cy="1152900"/>
          </a:xfrm>
        </p:grpSpPr>
        <p:sp>
          <p:nvSpPr>
            <p:cNvPr id="565" name="Google Shape;565;p52"/>
            <p:cNvSpPr/>
            <p:nvPr/>
          </p:nvSpPr>
          <p:spPr>
            <a:xfrm>
              <a:off x="7711668" y="191367"/>
              <a:ext cx="1152900" cy="11529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6" name="Google Shape;566;p52"/>
            <p:cNvSpPr/>
            <p:nvPr/>
          </p:nvSpPr>
          <p:spPr>
            <a:xfrm>
              <a:off x="8266053" y="191367"/>
              <a:ext cx="580500" cy="1152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7" name="Google Shape;567;p52"/>
            <p:cNvSpPr/>
            <p:nvPr/>
          </p:nvSpPr>
          <p:spPr>
            <a:xfrm>
              <a:off x="7986408" y="421309"/>
              <a:ext cx="691800" cy="684900"/>
            </a:xfrm>
            <a:prstGeom prst="pie">
              <a:avLst>
                <a:gd fmla="val 538534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68" name="Google Shape;568;p52"/>
            <p:cNvSpPr/>
            <p:nvPr/>
          </p:nvSpPr>
          <p:spPr>
            <a:xfrm>
              <a:off x="8325900" y="421309"/>
              <a:ext cx="520500" cy="6849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69" name="Google Shape;569;p52"/>
          <p:cNvSpPr/>
          <p:nvPr/>
        </p:nvSpPr>
        <p:spPr>
          <a:xfrm rot="5400000">
            <a:off x="6601774" y="1994511"/>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52"/>
          <p:cNvSpPr/>
          <p:nvPr/>
        </p:nvSpPr>
        <p:spPr>
          <a:xfrm rot="5400000">
            <a:off x="6601774" y="1481152"/>
            <a:ext cx="1049700" cy="10485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71" name="Google Shape;571;p52"/>
          <p:cNvGrpSpPr/>
          <p:nvPr/>
        </p:nvGrpSpPr>
        <p:grpSpPr>
          <a:xfrm>
            <a:off x="5252281" y="2624507"/>
            <a:ext cx="1152977" cy="1152977"/>
            <a:chOff x="5289000" y="2571675"/>
            <a:chExt cx="1285800" cy="1285800"/>
          </a:xfrm>
        </p:grpSpPr>
        <p:sp>
          <p:nvSpPr>
            <p:cNvPr id="572" name="Google Shape;572;p52"/>
            <p:cNvSpPr/>
            <p:nvPr/>
          </p:nvSpPr>
          <p:spPr>
            <a:xfrm rot="10800000">
              <a:off x="5289000" y="2571675"/>
              <a:ext cx="1285800" cy="12858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573" name="Google Shape;573;p52"/>
            <p:cNvGrpSpPr/>
            <p:nvPr/>
          </p:nvGrpSpPr>
          <p:grpSpPr>
            <a:xfrm>
              <a:off x="5493517" y="2781872"/>
              <a:ext cx="887935" cy="887716"/>
              <a:chOff x="5493517" y="2781872"/>
              <a:chExt cx="887935" cy="887716"/>
            </a:xfrm>
          </p:grpSpPr>
          <p:sp>
            <p:nvSpPr>
              <p:cNvPr id="574" name="Google Shape;574;p52"/>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75" name="Google Shape;575;p52"/>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76" name="Google Shape;576;p52"/>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77" name="Google Shape;577;p52"/>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578" name="Google Shape;578;p52"/>
          <p:cNvGrpSpPr/>
          <p:nvPr/>
        </p:nvGrpSpPr>
        <p:grpSpPr>
          <a:xfrm>
            <a:off x="7830177" y="1408401"/>
            <a:ext cx="1154053" cy="1154053"/>
            <a:chOff x="7862550" y="1278950"/>
            <a:chExt cx="1287000" cy="1287000"/>
          </a:xfrm>
        </p:grpSpPr>
        <p:sp>
          <p:nvSpPr>
            <p:cNvPr id="579" name="Google Shape;579;p52"/>
            <p:cNvSpPr/>
            <p:nvPr/>
          </p:nvSpPr>
          <p:spPr>
            <a:xfrm>
              <a:off x="843490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0" name="Google Shape;580;p52"/>
            <p:cNvSpPr/>
            <p:nvPr/>
          </p:nvSpPr>
          <p:spPr>
            <a:xfrm rot="5400000">
              <a:off x="8437350" y="1278950"/>
              <a:ext cx="137400" cy="12870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1" name="Google Shape;581;p52"/>
            <p:cNvSpPr/>
            <p:nvPr/>
          </p:nvSpPr>
          <p:spPr>
            <a:xfrm rot="2700000">
              <a:off x="8447145" y="1277182"/>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2" name="Google Shape;582;p52"/>
            <p:cNvSpPr/>
            <p:nvPr/>
          </p:nvSpPr>
          <p:spPr>
            <a:xfrm rot="8100000">
              <a:off x="8448850" y="1278958"/>
              <a:ext cx="137462" cy="1287005"/>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583" name="Google Shape;583;p52"/>
          <p:cNvSpPr/>
          <p:nvPr/>
        </p:nvSpPr>
        <p:spPr>
          <a:xfrm>
            <a:off x="7909337" y="3926581"/>
            <a:ext cx="1964700" cy="19647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4" name="Google Shape;584;p52"/>
          <p:cNvSpPr/>
          <p:nvPr>
            <p:ph idx="2" type="pic"/>
          </p:nvPr>
        </p:nvSpPr>
        <p:spPr>
          <a:xfrm>
            <a:off x="5251720" y="1368775"/>
            <a:ext cx="1154100" cy="1154100"/>
          </a:xfrm>
          <a:prstGeom prst="ellipse">
            <a:avLst/>
          </a:prstGeom>
          <a:noFill/>
          <a:ln>
            <a:noFill/>
          </a:ln>
        </p:spPr>
      </p:sp>
      <p:sp>
        <p:nvSpPr>
          <p:cNvPr id="585" name="Google Shape;585;p52"/>
          <p:cNvSpPr/>
          <p:nvPr>
            <p:ph idx="3" type="pic"/>
          </p:nvPr>
        </p:nvSpPr>
        <p:spPr>
          <a:xfrm>
            <a:off x="7865800" y="2667450"/>
            <a:ext cx="1154100" cy="1154100"/>
          </a:xfrm>
          <a:prstGeom prst="ellipse">
            <a:avLst/>
          </a:prstGeom>
          <a:noFill/>
          <a:ln>
            <a:noFill/>
          </a:ln>
        </p:spPr>
      </p:sp>
      <p:sp>
        <p:nvSpPr>
          <p:cNvPr id="586" name="Google Shape;586;p52"/>
          <p:cNvSpPr/>
          <p:nvPr>
            <p:ph idx="4" type="pic"/>
          </p:nvPr>
        </p:nvSpPr>
        <p:spPr>
          <a:xfrm>
            <a:off x="6549574" y="3873750"/>
            <a:ext cx="1154100" cy="1154100"/>
          </a:xfrm>
          <a:prstGeom prst="ellipse">
            <a:avLst/>
          </a:prstGeom>
          <a:noFill/>
          <a:ln>
            <a:noFill/>
          </a:ln>
        </p:spPr>
      </p:sp>
      <p:grpSp>
        <p:nvGrpSpPr>
          <p:cNvPr id="587" name="Google Shape;587;p52"/>
          <p:cNvGrpSpPr/>
          <p:nvPr/>
        </p:nvGrpSpPr>
        <p:grpSpPr>
          <a:xfrm>
            <a:off x="5304493" y="3926575"/>
            <a:ext cx="1048500" cy="1048500"/>
            <a:chOff x="5304493" y="3926575"/>
            <a:chExt cx="1048500" cy="1048500"/>
          </a:xfrm>
        </p:grpSpPr>
        <p:sp>
          <p:nvSpPr>
            <p:cNvPr id="588" name="Google Shape;588;p52"/>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89" name="Google Shape;589;p52"/>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0" name="Google Shape;590;p52"/>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1" name="Google Shape;591;p52"/>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592" name="Google Shape;592;p52"/>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93" name="Shape 593"/>
        <p:cNvGrpSpPr/>
        <p:nvPr/>
      </p:nvGrpSpPr>
      <p:grpSpPr>
        <a:xfrm>
          <a:off x="0" y="0"/>
          <a:ext cx="0" cy="0"/>
          <a:chOff x="0" y="0"/>
          <a:chExt cx="0" cy="0"/>
        </a:xfrm>
      </p:grpSpPr>
      <p:sp>
        <p:nvSpPr>
          <p:cNvPr id="594" name="Google Shape;594;p5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95" name="Google Shape;595;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design">
  <p:cSld name="SECTION_HEADER_1_1">
    <p:spTree>
      <p:nvGrpSpPr>
        <p:cNvPr id="596" name="Shape 596"/>
        <p:cNvGrpSpPr/>
        <p:nvPr/>
      </p:nvGrpSpPr>
      <p:grpSpPr>
        <a:xfrm>
          <a:off x="0" y="0"/>
          <a:ext cx="0" cy="0"/>
          <a:chOff x="0" y="0"/>
          <a:chExt cx="0" cy="0"/>
        </a:xfrm>
      </p:grpSpPr>
      <p:sp>
        <p:nvSpPr>
          <p:cNvPr id="597" name="Google Shape;597;p54"/>
          <p:cNvSpPr/>
          <p:nvPr/>
        </p:nvSpPr>
        <p:spPr>
          <a:xfrm>
            <a:off x="3827121" y="442880"/>
            <a:ext cx="986700" cy="9867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98" name="Google Shape;598;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99" name="Google Shape;599;p54"/>
          <p:cNvGrpSpPr/>
          <p:nvPr/>
        </p:nvGrpSpPr>
        <p:grpSpPr>
          <a:xfrm>
            <a:off x="4467749" y="2331802"/>
            <a:ext cx="3699724" cy="3667875"/>
            <a:chOff x="4467749" y="2331802"/>
            <a:chExt cx="3699724" cy="3667875"/>
          </a:xfrm>
        </p:grpSpPr>
        <p:grpSp>
          <p:nvGrpSpPr>
            <p:cNvPr id="600" name="Google Shape;600;p54"/>
            <p:cNvGrpSpPr/>
            <p:nvPr/>
          </p:nvGrpSpPr>
          <p:grpSpPr>
            <a:xfrm>
              <a:off x="4467749" y="2331802"/>
              <a:ext cx="3699724" cy="3667875"/>
              <a:chOff x="4467749" y="2331802"/>
              <a:chExt cx="3699724" cy="3667875"/>
            </a:xfrm>
          </p:grpSpPr>
          <p:sp>
            <p:nvSpPr>
              <p:cNvPr id="601" name="Google Shape;601;p54"/>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2" name="Google Shape;602;p54"/>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3" name="Google Shape;603;p54"/>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4" name="Google Shape;604;p54"/>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05" name="Google Shape;605;p54"/>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06" name="Google Shape;606;p54"/>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07" name="Google Shape;607;p54"/>
          <p:cNvGrpSpPr/>
          <p:nvPr/>
        </p:nvGrpSpPr>
        <p:grpSpPr>
          <a:xfrm>
            <a:off x="7362326" y="3495617"/>
            <a:ext cx="1427100" cy="1427100"/>
            <a:chOff x="7362326" y="3495617"/>
            <a:chExt cx="1427100" cy="1427100"/>
          </a:xfrm>
        </p:grpSpPr>
        <p:sp>
          <p:nvSpPr>
            <p:cNvPr id="608" name="Google Shape;608;p54"/>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9" name="Google Shape;609;p54"/>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0" name="Google Shape;610;p54"/>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11" name="Google Shape;611;p54"/>
          <p:cNvSpPr/>
          <p:nvPr>
            <p:ph idx="2" type="pic"/>
          </p:nvPr>
        </p:nvSpPr>
        <p:spPr>
          <a:xfrm>
            <a:off x="1967105" y="172100"/>
            <a:ext cx="1427100" cy="1427100"/>
          </a:xfrm>
          <a:prstGeom prst="ellipse">
            <a:avLst/>
          </a:prstGeom>
          <a:noFill/>
          <a:ln>
            <a:noFill/>
          </a:ln>
        </p:spPr>
      </p:sp>
      <p:grpSp>
        <p:nvGrpSpPr>
          <p:cNvPr id="612" name="Google Shape;612;p54"/>
          <p:cNvGrpSpPr/>
          <p:nvPr/>
        </p:nvGrpSpPr>
        <p:grpSpPr>
          <a:xfrm>
            <a:off x="3606911" y="172102"/>
            <a:ext cx="1427100" cy="1427100"/>
            <a:chOff x="3627648" y="1768477"/>
            <a:chExt cx="1427100" cy="1427100"/>
          </a:xfrm>
        </p:grpSpPr>
        <p:sp>
          <p:nvSpPr>
            <p:cNvPr id="613" name="Google Shape;613;p54"/>
            <p:cNvSpPr/>
            <p:nvPr/>
          </p:nvSpPr>
          <p:spPr>
            <a:xfrm>
              <a:off x="3627648" y="1768477"/>
              <a:ext cx="1427100" cy="14271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4" name="Google Shape;614;p54"/>
            <p:cNvSpPr/>
            <p:nvPr/>
          </p:nvSpPr>
          <p:spPr>
            <a:xfrm>
              <a:off x="3888272" y="2026616"/>
              <a:ext cx="905700" cy="905700"/>
            </a:xfrm>
            <a:prstGeom prst="pie">
              <a:avLst>
                <a:gd fmla="val 5370378"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15" name="Google Shape;615;p54"/>
          <p:cNvGrpSpPr/>
          <p:nvPr/>
        </p:nvGrpSpPr>
        <p:grpSpPr>
          <a:xfrm>
            <a:off x="4714607" y="110592"/>
            <a:ext cx="1550100" cy="1550100"/>
            <a:chOff x="4610744" y="1678917"/>
            <a:chExt cx="1550100" cy="1550100"/>
          </a:xfrm>
        </p:grpSpPr>
        <p:sp>
          <p:nvSpPr>
            <p:cNvPr id="616" name="Google Shape;616;p54"/>
            <p:cNvSpPr/>
            <p:nvPr/>
          </p:nvSpPr>
          <p:spPr>
            <a:xfrm>
              <a:off x="5300028" y="1678917"/>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7" name="Google Shape;617;p54"/>
            <p:cNvSpPr/>
            <p:nvPr/>
          </p:nvSpPr>
          <p:spPr>
            <a:xfrm rot="5400000">
              <a:off x="5302994" y="1679032"/>
              <a:ext cx="165600" cy="15501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8" name="Google Shape;618;p54"/>
            <p:cNvSpPr/>
            <p:nvPr/>
          </p:nvSpPr>
          <p:spPr>
            <a:xfrm rot="2700000">
              <a:off x="5314756" y="1676715"/>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9" name="Google Shape;619;p54"/>
            <p:cNvSpPr/>
            <p:nvPr/>
          </p:nvSpPr>
          <p:spPr>
            <a:xfrm rot="8100000">
              <a:off x="5316947" y="1678838"/>
              <a:ext cx="165463" cy="15502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20" name="Google Shape;620;p5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21" name="Google Shape;621;p54"/>
          <p:cNvSpPr/>
          <p:nvPr/>
        </p:nvSpPr>
        <p:spPr>
          <a:xfrm rot="10800000">
            <a:off x="7481003" y="159665"/>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622" name="Google Shape;622;p54"/>
          <p:cNvGrpSpPr/>
          <p:nvPr/>
        </p:nvGrpSpPr>
        <p:grpSpPr>
          <a:xfrm>
            <a:off x="327330" y="172104"/>
            <a:ext cx="1427100" cy="1427100"/>
            <a:chOff x="327330" y="1704829"/>
            <a:chExt cx="1427100" cy="1427100"/>
          </a:xfrm>
        </p:grpSpPr>
        <p:sp>
          <p:nvSpPr>
            <p:cNvPr id="623" name="Google Shape;623;p54"/>
            <p:cNvSpPr/>
            <p:nvPr/>
          </p:nvSpPr>
          <p:spPr>
            <a:xfrm>
              <a:off x="327330"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4" name="Google Shape;624;p54"/>
            <p:cNvSpPr/>
            <p:nvPr/>
          </p:nvSpPr>
          <p:spPr>
            <a:xfrm>
              <a:off x="553479"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25" name="Google Shape;625;p54"/>
            <p:cNvSpPr/>
            <p:nvPr/>
          </p:nvSpPr>
          <p:spPr>
            <a:xfrm rot="10800000">
              <a:off x="55372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26" name="Google Shape;626;p54"/>
          <p:cNvSpPr/>
          <p:nvPr>
            <p:ph idx="3" type="pic"/>
          </p:nvPr>
        </p:nvSpPr>
        <p:spPr>
          <a:xfrm>
            <a:off x="6513505" y="172100"/>
            <a:ext cx="1427100" cy="1427100"/>
          </a:xfrm>
          <a:prstGeom prst="ellipse">
            <a:avLst/>
          </a:prstGeom>
          <a:noFill/>
          <a:ln>
            <a:noFill/>
          </a:ln>
        </p:spPr>
      </p:sp>
      <p:sp>
        <p:nvSpPr>
          <p:cNvPr id="627" name="Google Shape;627;p54"/>
          <p:cNvSpPr/>
          <p:nvPr>
            <p:ph idx="4" type="pic"/>
          </p:nvPr>
        </p:nvSpPr>
        <p:spPr>
          <a:xfrm>
            <a:off x="3858455" y="3482800"/>
            <a:ext cx="1427100" cy="1427100"/>
          </a:xfrm>
          <a:prstGeom prst="ellipse">
            <a:avLst/>
          </a:prstGeom>
          <a:noFill/>
          <a:ln>
            <a:noFill/>
          </a:ln>
        </p:spPr>
      </p:sp>
      <p:grpSp>
        <p:nvGrpSpPr>
          <p:cNvPr id="628" name="Google Shape;628;p54"/>
          <p:cNvGrpSpPr/>
          <p:nvPr/>
        </p:nvGrpSpPr>
        <p:grpSpPr>
          <a:xfrm>
            <a:off x="2085716" y="3493182"/>
            <a:ext cx="1427371" cy="1427480"/>
            <a:chOff x="2051556" y="3485072"/>
            <a:chExt cx="1427371" cy="1427480"/>
          </a:xfrm>
        </p:grpSpPr>
        <p:sp>
          <p:nvSpPr>
            <p:cNvPr id="629" name="Google Shape;629;p54"/>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0" name="Google Shape;630;p54"/>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31" name="Google Shape;631;p54"/>
          <p:cNvGrpSpPr/>
          <p:nvPr/>
        </p:nvGrpSpPr>
        <p:grpSpPr>
          <a:xfrm>
            <a:off x="326779" y="3493318"/>
            <a:ext cx="1427345" cy="1427345"/>
            <a:chOff x="333654" y="3411140"/>
            <a:chExt cx="1509300" cy="1509300"/>
          </a:xfrm>
        </p:grpSpPr>
        <p:sp>
          <p:nvSpPr>
            <p:cNvPr id="632" name="Google Shape;632;p54"/>
            <p:cNvSpPr/>
            <p:nvPr/>
          </p:nvSpPr>
          <p:spPr>
            <a:xfrm rot="10800000">
              <a:off x="333654"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633" name="Google Shape;633;p54"/>
            <p:cNvGrpSpPr/>
            <p:nvPr/>
          </p:nvGrpSpPr>
          <p:grpSpPr>
            <a:xfrm>
              <a:off x="573636" y="3657790"/>
              <a:ext cx="1042347" cy="1042090"/>
              <a:chOff x="5601407" y="2781872"/>
              <a:chExt cx="887935" cy="887716"/>
            </a:xfrm>
          </p:grpSpPr>
          <p:sp>
            <p:nvSpPr>
              <p:cNvPr id="634" name="Google Shape;634;p54"/>
              <p:cNvSpPr/>
              <p:nvPr/>
            </p:nvSpPr>
            <p:spPr>
              <a:xfrm>
                <a:off x="560164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5" name="Google Shape;635;p54"/>
              <p:cNvSpPr/>
              <p:nvPr/>
            </p:nvSpPr>
            <p:spPr>
              <a:xfrm rot="10800000">
                <a:off x="560142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6" name="Google Shape;636;p54"/>
              <p:cNvSpPr/>
              <p:nvPr/>
            </p:nvSpPr>
            <p:spPr>
              <a:xfrm rot="5400000">
                <a:off x="560163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7" name="Google Shape;637;p54"/>
              <p:cNvSpPr/>
              <p:nvPr/>
            </p:nvSpPr>
            <p:spPr>
              <a:xfrm rot="-5400000">
                <a:off x="560140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638" name="Shape 638"/>
        <p:cNvGrpSpPr/>
        <p:nvPr/>
      </p:nvGrpSpPr>
      <p:grpSpPr>
        <a:xfrm>
          <a:off x="0" y="0"/>
          <a:ext cx="0" cy="0"/>
          <a:chOff x="0" y="0"/>
          <a:chExt cx="0" cy="0"/>
        </a:xfrm>
      </p:grpSpPr>
      <p:sp>
        <p:nvSpPr>
          <p:cNvPr id="639" name="Google Shape;639;p55"/>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0900"/>
              <a:buNone/>
              <a:defRPr sz="10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ith design">
  <p:cSld name="CUSTOM_7">
    <p:spTree>
      <p:nvGrpSpPr>
        <p:cNvPr id="640" name="Shape 640"/>
        <p:cNvGrpSpPr/>
        <p:nvPr/>
      </p:nvGrpSpPr>
      <p:grpSpPr>
        <a:xfrm>
          <a:off x="0" y="0"/>
          <a:ext cx="0" cy="0"/>
          <a:chOff x="0" y="0"/>
          <a:chExt cx="0" cy="0"/>
        </a:xfrm>
      </p:grpSpPr>
      <p:grpSp>
        <p:nvGrpSpPr>
          <p:cNvPr id="641" name="Google Shape;641;p56"/>
          <p:cNvGrpSpPr/>
          <p:nvPr/>
        </p:nvGrpSpPr>
        <p:grpSpPr>
          <a:xfrm>
            <a:off x="6525689" y="209797"/>
            <a:ext cx="1280952" cy="1280952"/>
            <a:chOff x="5304493" y="3926575"/>
            <a:chExt cx="1048500" cy="1048500"/>
          </a:xfrm>
        </p:grpSpPr>
        <p:sp>
          <p:nvSpPr>
            <p:cNvPr id="642" name="Google Shape;642;p56"/>
            <p:cNvSpPr/>
            <p:nvPr/>
          </p:nvSpPr>
          <p:spPr>
            <a:xfrm rot="5400000">
              <a:off x="5564743" y="4170483"/>
              <a:ext cx="528000" cy="1048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43" name="Google Shape;643;p56"/>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44" name="Google Shape;644;p56"/>
            <p:cNvSpPr/>
            <p:nvPr/>
          </p:nvSpPr>
          <p:spPr>
            <a:xfrm rot="5400000">
              <a:off x="5598925" y="4413681"/>
              <a:ext cx="467100" cy="6228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45" name="Google Shape;645;p56"/>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sp>
          <p:nvSpPr>
            <p:cNvPr id="646" name="Google Shape;646;p56"/>
            <p:cNvSpPr/>
            <p:nvPr/>
          </p:nvSpPr>
          <p:spPr>
            <a:xfrm>
              <a:off x="5665375" y="4319000"/>
              <a:ext cx="328200" cy="3282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rbanist"/>
                <a:ea typeface="Urbanist"/>
                <a:cs typeface="Urbanist"/>
                <a:sym typeface="Urbanist"/>
              </a:endParaRPr>
            </a:p>
          </p:txBody>
        </p:sp>
      </p:grpSp>
      <p:grpSp>
        <p:nvGrpSpPr>
          <p:cNvPr id="647" name="Google Shape;647;p56"/>
          <p:cNvGrpSpPr/>
          <p:nvPr/>
        </p:nvGrpSpPr>
        <p:grpSpPr>
          <a:xfrm>
            <a:off x="4467749" y="2331802"/>
            <a:ext cx="3699724" cy="3667875"/>
            <a:chOff x="4467749" y="2331802"/>
            <a:chExt cx="3699724" cy="3667875"/>
          </a:xfrm>
        </p:grpSpPr>
        <p:grpSp>
          <p:nvGrpSpPr>
            <p:cNvPr id="648" name="Google Shape;648;p56"/>
            <p:cNvGrpSpPr/>
            <p:nvPr/>
          </p:nvGrpSpPr>
          <p:grpSpPr>
            <a:xfrm>
              <a:off x="4467749" y="2331802"/>
              <a:ext cx="3699724" cy="3667875"/>
              <a:chOff x="4467749" y="2331802"/>
              <a:chExt cx="3699724" cy="3667875"/>
            </a:xfrm>
          </p:grpSpPr>
          <p:sp>
            <p:nvSpPr>
              <p:cNvPr id="649" name="Google Shape;649;p56"/>
              <p:cNvSpPr/>
              <p:nvPr/>
            </p:nvSpPr>
            <p:spPr>
              <a:xfrm>
                <a:off x="5465523" y="3331479"/>
                <a:ext cx="1698300" cy="171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0" name="Google Shape;650;p56"/>
              <p:cNvSpPr/>
              <p:nvPr/>
            </p:nvSpPr>
            <p:spPr>
              <a:xfrm rot="10800000">
                <a:off x="4467749"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1" name="Google Shape;651;p56"/>
              <p:cNvSpPr/>
              <p:nvPr/>
            </p:nvSpPr>
            <p:spPr>
              <a:xfrm rot="5400000">
                <a:off x="4467762"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2" name="Google Shape;652;p56"/>
              <p:cNvSpPr/>
              <p:nvPr/>
            </p:nvSpPr>
            <p:spPr>
              <a:xfrm>
                <a:off x="6301773" y="4133978"/>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3" name="Google Shape;653;p56"/>
              <p:cNvSpPr/>
              <p:nvPr/>
            </p:nvSpPr>
            <p:spPr>
              <a:xfrm rot="-5400000">
                <a:off x="6301763" y="2331802"/>
                <a:ext cx="1865700" cy="18657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54" name="Google Shape;654;p56"/>
            <p:cNvSpPr/>
            <p:nvPr/>
          </p:nvSpPr>
          <p:spPr>
            <a:xfrm>
              <a:off x="6153961" y="4001955"/>
              <a:ext cx="327300" cy="327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55" name="Google Shape;655;p56"/>
          <p:cNvGrpSpPr/>
          <p:nvPr/>
        </p:nvGrpSpPr>
        <p:grpSpPr>
          <a:xfrm>
            <a:off x="7362326" y="3495617"/>
            <a:ext cx="1427100" cy="1427100"/>
            <a:chOff x="7362326" y="3495617"/>
            <a:chExt cx="1427100" cy="1427100"/>
          </a:xfrm>
        </p:grpSpPr>
        <p:sp>
          <p:nvSpPr>
            <p:cNvPr id="656" name="Google Shape;656;p56"/>
            <p:cNvSpPr/>
            <p:nvPr/>
          </p:nvSpPr>
          <p:spPr>
            <a:xfrm>
              <a:off x="7362326" y="3495617"/>
              <a:ext cx="1427100" cy="1427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7" name="Google Shape;657;p56"/>
            <p:cNvSpPr/>
            <p:nvPr/>
          </p:nvSpPr>
          <p:spPr>
            <a:xfrm>
              <a:off x="7588475" y="3667753"/>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8" name="Google Shape;658;p56"/>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659" name="Google Shape;659;p56"/>
          <p:cNvGrpSpPr/>
          <p:nvPr/>
        </p:nvGrpSpPr>
        <p:grpSpPr>
          <a:xfrm>
            <a:off x="3859917" y="165239"/>
            <a:ext cx="1427100" cy="1427100"/>
            <a:chOff x="3859917" y="165239"/>
            <a:chExt cx="1427100" cy="1427100"/>
          </a:xfrm>
        </p:grpSpPr>
        <p:sp>
          <p:nvSpPr>
            <p:cNvPr id="660" name="Google Shape;660;p56"/>
            <p:cNvSpPr/>
            <p:nvPr/>
          </p:nvSpPr>
          <p:spPr>
            <a:xfrm>
              <a:off x="3859917" y="165239"/>
              <a:ext cx="1427100" cy="14271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1" name="Google Shape;661;p56"/>
            <p:cNvSpPr/>
            <p:nvPr/>
          </p:nvSpPr>
          <p:spPr>
            <a:xfrm>
              <a:off x="4078528" y="337375"/>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2" name="Google Shape;662;p56"/>
            <p:cNvSpPr/>
            <p:nvPr/>
          </p:nvSpPr>
          <p:spPr>
            <a:xfrm rot="10800000">
              <a:off x="4078773" y="878737"/>
              <a:ext cx="986700" cy="541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63" name="Google Shape;663;p56"/>
          <p:cNvGrpSpPr/>
          <p:nvPr/>
        </p:nvGrpSpPr>
        <p:grpSpPr>
          <a:xfrm>
            <a:off x="7508450" y="-426897"/>
            <a:ext cx="1281000" cy="1912749"/>
            <a:chOff x="7508450" y="-426897"/>
            <a:chExt cx="1281000" cy="1912749"/>
          </a:xfrm>
        </p:grpSpPr>
        <p:sp>
          <p:nvSpPr>
            <p:cNvPr id="664" name="Google Shape;664;p56"/>
            <p:cNvSpPr/>
            <p:nvPr/>
          </p:nvSpPr>
          <p:spPr>
            <a:xfrm rot="10800000">
              <a:off x="7508450" y="204853"/>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5" name="Google Shape;665;p56"/>
            <p:cNvSpPr/>
            <p:nvPr/>
          </p:nvSpPr>
          <p:spPr>
            <a:xfrm rot="10800000">
              <a:off x="7508450" y="-426897"/>
              <a:ext cx="1281000" cy="12810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66" name="Google Shape;666;p56"/>
          <p:cNvGrpSpPr/>
          <p:nvPr/>
        </p:nvGrpSpPr>
        <p:grpSpPr>
          <a:xfrm>
            <a:off x="5527405" y="186685"/>
            <a:ext cx="1281000" cy="1921351"/>
            <a:chOff x="5527405" y="186685"/>
            <a:chExt cx="1281000" cy="1921351"/>
          </a:xfrm>
        </p:grpSpPr>
        <p:sp>
          <p:nvSpPr>
            <p:cNvPr id="667" name="Google Shape;667;p56"/>
            <p:cNvSpPr/>
            <p:nvPr/>
          </p:nvSpPr>
          <p:spPr>
            <a:xfrm>
              <a:off x="5527405" y="186685"/>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8" name="Google Shape;668;p56"/>
            <p:cNvSpPr/>
            <p:nvPr/>
          </p:nvSpPr>
          <p:spPr>
            <a:xfrm>
              <a:off x="5527405" y="827036"/>
              <a:ext cx="1281000" cy="12810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69" name="Google Shape;669;p56"/>
          <p:cNvSpPr/>
          <p:nvPr>
            <p:ph idx="2" type="pic"/>
          </p:nvPr>
        </p:nvSpPr>
        <p:spPr>
          <a:xfrm>
            <a:off x="2139450" y="826800"/>
            <a:ext cx="1335000" cy="1335000"/>
          </a:xfrm>
          <a:prstGeom prst="pie">
            <a:avLst>
              <a:gd fmla="val 10796830" name="adj1"/>
              <a:gd fmla="val 21593224" name="adj2"/>
            </a:avLst>
          </a:prstGeom>
          <a:noFill/>
          <a:ln>
            <a:noFill/>
          </a:ln>
        </p:spPr>
      </p:sp>
      <p:grpSp>
        <p:nvGrpSpPr>
          <p:cNvPr id="670" name="Google Shape;670;p56"/>
          <p:cNvGrpSpPr/>
          <p:nvPr/>
        </p:nvGrpSpPr>
        <p:grpSpPr>
          <a:xfrm>
            <a:off x="400244" y="-426897"/>
            <a:ext cx="1281000" cy="2563936"/>
            <a:chOff x="400244" y="-426897"/>
            <a:chExt cx="1281000" cy="2563936"/>
          </a:xfrm>
        </p:grpSpPr>
        <p:sp>
          <p:nvSpPr>
            <p:cNvPr id="671" name="Google Shape;671;p56"/>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2" name="Google Shape;672;p56"/>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3" name="Google Shape;673;p56"/>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4" name="Google Shape;674;p56"/>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75" name="Google Shape;675;p56"/>
          <p:cNvSpPr/>
          <p:nvPr>
            <p:ph idx="3" type="pic"/>
          </p:nvPr>
        </p:nvSpPr>
        <p:spPr>
          <a:xfrm>
            <a:off x="3859930" y="3482800"/>
            <a:ext cx="1427100" cy="1427100"/>
          </a:xfrm>
          <a:prstGeom prst="ellipse">
            <a:avLst/>
          </a:prstGeom>
          <a:noFill/>
          <a:ln>
            <a:noFill/>
          </a:ln>
        </p:spPr>
      </p:sp>
      <p:sp>
        <p:nvSpPr>
          <p:cNvPr id="676" name="Google Shape;676;p56"/>
          <p:cNvSpPr txBox="1"/>
          <p:nvPr>
            <p:ph type="title"/>
          </p:nvPr>
        </p:nvSpPr>
        <p:spPr>
          <a:xfrm>
            <a:off x="1901725" y="2150850"/>
            <a:ext cx="54702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677" name="Google Shape;677;p56"/>
          <p:cNvGrpSpPr/>
          <p:nvPr/>
        </p:nvGrpSpPr>
        <p:grpSpPr>
          <a:xfrm>
            <a:off x="327194" y="1794842"/>
            <a:ext cx="1427100" cy="1427100"/>
            <a:chOff x="327194" y="1704829"/>
            <a:chExt cx="1427100" cy="1427100"/>
          </a:xfrm>
        </p:grpSpPr>
        <p:sp>
          <p:nvSpPr>
            <p:cNvPr id="678" name="Google Shape;678;p56"/>
            <p:cNvSpPr/>
            <p:nvPr/>
          </p:nvSpPr>
          <p:spPr>
            <a:xfrm>
              <a:off x="327194" y="1704829"/>
              <a:ext cx="1427100" cy="1427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9" name="Google Shape;679;p56"/>
            <p:cNvSpPr/>
            <p:nvPr/>
          </p:nvSpPr>
          <p:spPr>
            <a:xfrm>
              <a:off x="547394" y="1876966"/>
              <a:ext cx="986700" cy="541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0" name="Google Shape;680;p56"/>
            <p:cNvSpPr/>
            <p:nvPr/>
          </p:nvSpPr>
          <p:spPr>
            <a:xfrm rot="10800000">
              <a:off x="547394" y="2418485"/>
              <a:ext cx="986700" cy="5412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81" name="Google Shape;681;p56"/>
          <p:cNvGrpSpPr/>
          <p:nvPr/>
        </p:nvGrpSpPr>
        <p:grpSpPr>
          <a:xfrm>
            <a:off x="6835192" y="1825802"/>
            <a:ext cx="1981761" cy="1335000"/>
            <a:chOff x="6835192" y="1825802"/>
            <a:chExt cx="1981761" cy="1335000"/>
          </a:xfrm>
        </p:grpSpPr>
        <p:sp>
          <p:nvSpPr>
            <p:cNvPr id="682" name="Google Shape;682;p56"/>
            <p:cNvSpPr/>
            <p:nvPr/>
          </p:nvSpPr>
          <p:spPr>
            <a:xfrm rot="10800000">
              <a:off x="7481053"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3" name="Google Shape;683;p56"/>
            <p:cNvSpPr/>
            <p:nvPr/>
          </p:nvSpPr>
          <p:spPr>
            <a:xfrm rot="10800000">
              <a:off x="6835192" y="1825802"/>
              <a:ext cx="1335900" cy="1335000"/>
            </a:xfrm>
            <a:prstGeom prst="pie">
              <a:avLst>
                <a:gd fmla="val 5371730"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84" name="Google Shape;684;p56"/>
          <p:cNvGrpSpPr/>
          <p:nvPr/>
        </p:nvGrpSpPr>
        <p:grpSpPr>
          <a:xfrm>
            <a:off x="326779" y="3493318"/>
            <a:ext cx="1427345" cy="1427345"/>
            <a:chOff x="207002" y="3411140"/>
            <a:chExt cx="1509300" cy="1509300"/>
          </a:xfrm>
        </p:grpSpPr>
        <p:sp>
          <p:nvSpPr>
            <p:cNvPr id="685" name="Google Shape;685;p56"/>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686" name="Google Shape;686;p56"/>
            <p:cNvGrpSpPr/>
            <p:nvPr/>
          </p:nvGrpSpPr>
          <p:grpSpPr>
            <a:xfrm>
              <a:off x="446984" y="3657790"/>
              <a:ext cx="1042347" cy="1042090"/>
              <a:chOff x="5493517" y="2781872"/>
              <a:chExt cx="887935" cy="887716"/>
            </a:xfrm>
          </p:grpSpPr>
          <p:sp>
            <p:nvSpPr>
              <p:cNvPr id="687" name="Google Shape;687;p56"/>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8" name="Google Shape;688;p56"/>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9" name="Google Shape;689;p56"/>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90" name="Google Shape;690;p56"/>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691" name="Google Shape;691;p56"/>
          <p:cNvGrpSpPr/>
          <p:nvPr/>
        </p:nvGrpSpPr>
        <p:grpSpPr>
          <a:xfrm>
            <a:off x="2085716" y="3493182"/>
            <a:ext cx="1427371" cy="1427480"/>
            <a:chOff x="2051556" y="3485072"/>
            <a:chExt cx="1427371" cy="1427480"/>
          </a:xfrm>
        </p:grpSpPr>
        <p:sp>
          <p:nvSpPr>
            <p:cNvPr id="692" name="Google Shape;692;p56"/>
            <p:cNvSpPr/>
            <p:nvPr/>
          </p:nvSpPr>
          <p:spPr>
            <a:xfrm rot="10800000">
              <a:off x="2051556" y="348507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93" name="Google Shape;693;p56"/>
            <p:cNvSpPr/>
            <p:nvPr/>
          </p:nvSpPr>
          <p:spPr>
            <a:xfrm>
              <a:off x="2051827" y="3485452"/>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694" name="Google Shape;694;p56"/>
          <p:cNvSpPr/>
          <p:nvPr/>
        </p:nvSpPr>
        <p:spPr>
          <a:xfrm rot="5400000">
            <a:off x="2139563" y="161951"/>
            <a:ext cx="1335000" cy="13350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pic>
        <p:nvPicPr>
          <p:cNvPr descr="Marble background." id="695" name="Google Shape;695;p56"/>
          <p:cNvPicPr preferRelativeResize="0"/>
          <p:nvPr/>
        </p:nvPicPr>
        <p:blipFill rotWithShape="1">
          <a:blip r:embed="rId2">
            <a:alphaModFix/>
          </a:blip>
          <a:srcRect b="0" l="16647" r="16654" t="0"/>
          <a:stretch/>
        </p:blipFill>
        <p:spPr>
          <a:xfrm>
            <a:off x="2139450" y="826800"/>
            <a:ext cx="1335000" cy="1335000"/>
          </a:xfrm>
          <a:prstGeom prst="pie">
            <a:avLst>
              <a:gd fmla="val 10857415" name="adj1"/>
              <a:gd fmla="val 7813" name="adj2"/>
            </a:avLst>
          </a:prstGeom>
          <a:noFill/>
          <a:ln>
            <a:noFill/>
          </a:ln>
        </p:spPr>
      </p:pic>
    </p:spTree>
  </p:cSld>
  <p:clrMapOvr>
    <a:masterClrMapping/>
  </p:clrMapOvr>
  <p:extLst>
    <p:ext uri="{DCECCB84-F9BA-43D5-87BE-67443E8EF086}">
      <p15:sldGuideLst>
        <p15:guide id="1" orient="horz" pos="383">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6">
    <p:spTree>
      <p:nvGrpSpPr>
        <p:cNvPr id="696" name="Shape 696"/>
        <p:cNvGrpSpPr/>
        <p:nvPr/>
      </p:nvGrpSpPr>
      <p:grpSpPr>
        <a:xfrm>
          <a:off x="0" y="0"/>
          <a:ext cx="0" cy="0"/>
          <a:chOff x="0" y="0"/>
          <a:chExt cx="0" cy="0"/>
        </a:xfrm>
      </p:grpSpPr>
    </p:spTree>
  </p:cSld>
  <p:clrMapOvr>
    <a:masterClrMapping/>
  </p:clrMapOvr>
  <p:extLst>
    <p:ext uri="{DCECCB84-F9BA-43D5-87BE-67443E8EF086}">
      <p15:sldGuideLst>
        <p15:guide id="1" orient="horz" pos="383">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 " type="tx">
  <p:cSld name="TITLE_AND_BODY">
    <p:spTree>
      <p:nvGrpSpPr>
        <p:cNvPr id="697" name="Shape 697"/>
        <p:cNvGrpSpPr/>
        <p:nvPr/>
      </p:nvGrpSpPr>
      <p:grpSpPr>
        <a:xfrm>
          <a:off x="0" y="0"/>
          <a:ext cx="0" cy="0"/>
          <a:chOff x="0" y="0"/>
          <a:chExt cx="0" cy="0"/>
        </a:xfrm>
      </p:grpSpPr>
      <p:sp>
        <p:nvSpPr>
          <p:cNvPr id="698" name="Google Shape;698;p58"/>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99" name="Google Shape;699;p58"/>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700" name="Google Shape;700;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01" name="Google Shape;701;p58"/>
          <p:cNvSpPr/>
          <p:nvPr>
            <p:ph idx="2" type="pic"/>
          </p:nvPr>
        </p:nvSpPr>
        <p:spPr>
          <a:xfrm>
            <a:off x="223775" y="3174025"/>
            <a:ext cx="645000" cy="645000"/>
          </a:xfrm>
          <a:prstGeom prst="ellipse">
            <a:avLst/>
          </a:prstGeom>
          <a:noFill/>
          <a:ln>
            <a:noFill/>
          </a:ln>
        </p:spPr>
      </p:sp>
      <p:sp>
        <p:nvSpPr>
          <p:cNvPr id="702" name="Google Shape;702;p58"/>
          <p:cNvSpPr/>
          <p:nvPr>
            <p:ph idx="3" type="pic"/>
          </p:nvPr>
        </p:nvSpPr>
        <p:spPr>
          <a:xfrm>
            <a:off x="684600" y="1256050"/>
            <a:ext cx="2855100" cy="2855100"/>
          </a:xfrm>
          <a:prstGeom prst="ellipse">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TITLE_AND_BODY_2">
    <p:spTree>
      <p:nvGrpSpPr>
        <p:cNvPr id="703" name="Shape 703"/>
        <p:cNvGrpSpPr/>
        <p:nvPr/>
      </p:nvGrpSpPr>
      <p:grpSpPr>
        <a:xfrm>
          <a:off x="0" y="0"/>
          <a:ext cx="0" cy="0"/>
          <a:chOff x="0" y="0"/>
          <a:chExt cx="0" cy="0"/>
        </a:xfrm>
      </p:grpSpPr>
      <p:sp>
        <p:nvSpPr>
          <p:cNvPr id="704" name="Google Shape;704;p59"/>
          <p:cNvSpPr txBox="1"/>
          <p:nvPr>
            <p:ph type="title"/>
          </p:nvPr>
        </p:nvSpPr>
        <p:spPr>
          <a:xfrm>
            <a:off x="1925700" y="13872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05" name="Google Shape;705;p59"/>
          <p:cNvSpPr txBox="1"/>
          <p:nvPr>
            <p:ph idx="1" type="body"/>
          </p:nvPr>
        </p:nvSpPr>
        <p:spPr>
          <a:xfrm>
            <a:off x="1925700" y="24411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706" name="Google Shape;706;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_AND_BODY_1">
    <p:spTree>
      <p:nvGrpSpPr>
        <p:cNvPr id="707" name="Shape 707"/>
        <p:cNvGrpSpPr/>
        <p:nvPr/>
      </p:nvGrpSpPr>
      <p:grpSpPr>
        <a:xfrm>
          <a:off x="0" y="0"/>
          <a:ext cx="0" cy="0"/>
          <a:chOff x="0" y="0"/>
          <a:chExt cx="0" cy="0"/>
        </a:xfrm>
      </p:grpSpPr>
      <p:sp>
        <p:nvSpPr>
          <p:cNvPr id="708" name="Google Shape;708;p60"/>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09" name="Google Shape;709;p60"/>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sz="16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710" name="Google Shape;710;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1" name="Google Shape;711;p60"/>
          <p:cNvSpPr/>
          <p:nvPr>
            <p:ph idx="2" type="pic"/>
          </p:nvPr>
        </p:nvSpPr>
        <p:spPr>
          <a:xfrm>
            <a:off x="684600" y="1256050"/>
            <a:ext cx="2855100" cy="2855100"/>
          </a:xfrm>
          <a:prstGeom prst="roundRect">
            <a:avLst>
              <a:gd fmla="val 16667" name="adj"/>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with two images" type="twoColTx">
  <p:cSld name="TITLE_AND_TWO_COLUMNS">
    <p:spTree>
      <p:nvGrpSpPr>
        <p:cNvPr id="712" name="Shape 712"/>
        <p:cNvGrpSpPr/>
        <p:nvPr/>
      </p:nvGrpSpPr>
      <p:grpSpPr>
        <a:xfrm>
          <a:off x="0" y="0"/>
          <a:ext cx="0" cy="0"/>
          <a:chOff x="0" y="0"/>
          <a:chExt cx="0" cy="0"/>
        </a:xfrm>
      </p:grpSpPr>
      <p:sp>
        <p:nvSpPr>
          <p:cNvPr id="713" name="Google Shape;713;p61"/>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4" name="Google Shape;714;p61"/>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715" name="Google Shape;71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16" name="Google Shape;716;p61"/>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717" name="Google Shape;717;p61"/>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18" name="Google Shape;718;p61"/>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19" name="Google Shape;719;p61"/>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0" name="Google Shape;720;p61"/>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1" name="Google Shape;721;p61"/>
          <p:cNvSpPr/>
          <p:nvPr/>
        </p:nvSpPr>
        <p:spPr>
          <a:xfrm>
            <a:off x="4215075" y="2657375"/>
            <a:ext cx="2328300" cy="2328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2" name="Google Shape;722;p61"/>
          <p:cNvSpPr/>
          <p:nvPr/>
        </p:nvSpPr>
        <p:spPr>
          <a:xfrm>
            <a:off x="4584113" y="2938272"/>
            <a:ext cx="1610400" cy="883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3" name="Google Shape;723;p61"/>
          <p:cNvSpPr/>
          <p:nvPr/>
        </p:nvSpPr>
        <p:spPr>
          <a:xfrm rot="10800000">
            <a:off x="4584248" y="3821331"/>
            <a:ext cx="1610400" cy="8835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4" name="Google Shape;724;p61"/>
          <p:cNvSpPr/>
          <p:nvPr>
            <p:ph idx="3" type="pic"/>
          </p:nvPr>
        </p:nvSpPr>
        <p:spPr>
          <a:xfrm>
            <a:off x="4215075" y="199075"/>
            <a:ext cx="2328300" cy="2328300"/>
          </a:xfrm>
          <a:prstGeom prst="ellipse">
            <a:avLst/>
          </a:prstGeom>
          <a:noFill/>
          <a:ln>
            <a:noFill/>
          </a:ln>
        </p:spPr>
      </p:sp>
      <p:sp>
        <p:nvSpPr>
          <p:cNvPr id="725" name="Google Shape;725;p61"/>
          <p:cNvSpPr/>
          <p:nvPr>
            <p:ph idx="4" type="pic"/>
          </p:nvPr>
        </p:nvSpPr>
        <p:spPr>
          <a:xfrm>
            <a:off x="6695675" y="2657375"/>
            <a:ext cx="2328300" cy="23283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0" lIns="0" spcFirstLastPara="1" rIns="0" wrap="square" tIns="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b" bIns="0" lIns="0" spcFirstLastPara="1" rIns="0" wrap="square" tIns="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TITLE_AND_TWO_COLUMNS_1">
    <p:spTree>
      <p:nvGrpSpPr>
        <p:cNvPr id="726" name="Shape 726"/>
        <p:cNvGrpSpPr/>
        <p:nvPr/>
      </p:nvGrpSpPr>
      <p:grpSpPr>
        <a:xfrm>
          <a:off x="0" y="0"/>
          <a:ext cx="0" cy="0"/>
          <a:chOff x="0" y="0"/>
          <a:chExt cx="0" cy="0"/>
        </a:xfrm>
      </p:grpSpPr>
      <p:sp>
        <p:nvSpPr>
          <p:cNvPr id="727" name="Google Shape;727;p62"/>
          <p:cNvSpPr txBox="1"/>
          <p:nvPr>
            <p:ph type="title"/>
          </p:nvPr>
        </p:nvSpPr>
        <p:spPr>
          <a:xfrm>
            <a:off x="37175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8" name="Google Shape;728;p62"/>
          <p:cNvSpPr txBox="1"/>
          <p:nvPr>
            <p:ph idx="1" type="body"/>
          </p:nvPr>
        </p:nvSpPr>
        <p:spPr>
          <a:xfrm>
            <a:off x="371750" y="1152475"/>
            <a:ext cx="3615000" cy="19899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729" name="Google Shape;729;p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30" name="Google Shape;730;p62"/>
          <p:cNvSpPr txBox="1"/>
          <p:nvPr>
            <p:ph idx="2" type="subTitle"/>
          </p:nvPr>
        </p:nvSpPr>
        <p:spPr>
          <a:xfrm>
            <a:off x="37175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type="titleOnly">
  <p:cSld name="TITLE_ONLY">
    <p:spTree>
      <p:nvGrpSpPr>
        <p:cNvPr id="731" name="Shape 731"/>
        <p:cNvGrpSpPr/>
        <p:nvPr/>
      </p:nvGrpSpPr>
      <p:grpSpPr>
        <a:xfrm>
          <a:off x="0" y="0"/>
          <a:ext cx="0" cy="0"/>
          <a:chOff x="0" y="0"/>
          <a:chExt cx="0" cy="0"/>
        </a:xfrm>
      </p:grpSpPr>
      <p:sp>
        <p:nvSpPr>
          <p:cNvPr id="732" name="Google Shape;732;p63"/>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733" name="Google Shape;733;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34" name="Google Shape;734;p63"/>
          <p:cNvSpPr txBox="1"/>
          <p:nvPr>
            <p:ph idx="1" type="body"/>
          </p:nvPr>
        </p:nvSpPr>
        <p:spPr>
          <a:xfrm>
            <a:off x="766500" y="3205025"/>
            <a:ext cx="7611000" cy="12534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with design">
  <p:cSld name="TITLE_ONLY_3">
    <p:spTree>
      <p:nvGrpSpPr>
        <p:cNvPr id="735" name="Shape 735"/>
        <p:cNvGrpSpPr/>
        <p:nvPr/>
      </p:nvGrpSpPr>
      <p:grpSpPr>
        <a:xfrm>
          <a:off x="0" y="0"/>
          <a:ext cx="0" cy="0"/>
          <a:chOff x="0" y="0"/>
          <a:chExt cx="0" cy="0"/>
        </a:xfrm>
      </p:grpSpPr>
      <p:sp>
        <p:nvSpPr>
          <p:cNvPr id="736" name="Google Shape;736;p64"/>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37" name="Google Shape;737;p64"/>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738" name="Google Shape;738;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39" name="Google Shape;739;p64"/>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40" name="Google Shape;740;p64"/>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41" name="Google Shape;741;p64"/>
          <p:cNvSpPr txBox="1"/>
          <p:nvPr>
            <p:ph idx="4" type="subTitle"/>
          </p:nvPr>
        </p:nvSpPr>
        <p:spPr>
          <a:xfrm>
            <a:off x="3491500" y="614225"/>
            <a:ext cx="1912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1700"/>
              <a:buFont typeface="Urbanist Black"/>
              <a:buNone/>
              <a:defRPr sz="1700">
                <a:latin typeface="Urbanist Black"/>
                <a:ea typeface="Urbanist Black"/>
                <a:cs typeface="Urbanist Black"/>
                <a:sym typeface="Urbanist Black"/>
              </a:defRPr>
            </a:lvl1pPr>
            <a:lvl2pPr lvl="1" algn="ctr">
              <a:spcBef>
                <a:spcPts val="0"/>
              </a:spcBef>
              <a:spcAft>
                <a:spcPts val="0"/>
              </a:spcAft>
              <a:buSzPts val="1700"/>
              <a:buFont typeface="Urbanist Black"/>
              <a:buNone/>
              <a:defRPr sz="1700">
                <a:latin typeface="Urbanist Black"/>
                <a:ea typeface="Urbanist Black"/>
                <a:cs typeface="Urbanist Black"/>
                <a:sym typeface="Urbanist Black"/>
              </a:defRPr>
            </a:lvl2pPr>
            <a:lvl3pPr lvl="2" algn="ctr">
              <a:spcBef>
                <a:spcPts val="0"/>
              </a:spcBef>
              <a:spcAft>
                <a:spcPts val="0"/>
              </a:spcAft>
              <a:buSzPts val="1700"/>
              <a:buFont typeface="Urbanist Black"/>
              <a:buNone/>
              <a:defRPr sz="1700">
                <a:latin typeface="Urbanist Black"/>
                <a:ea typeface="Urbanist Black"/>
                <a:cs typeface="Urbanist Black"/>
                <a:sym typeface="Urbanist Black"/>
              </a:defRPr>
            </a:lvl3pPr>
            <a:lvl4pPr lvl="3" algn="ctr">
              <a:spcBef>
                <a:spcPts val="0"/>
              </a:spcBef>
              <a:spcAft>
                <a:spcPts val="0"/>
              </a:spcAft>
              <a:buSzPts val="1700"/>
              <a:buFont typeface="Urbanist Black"/>
              <a:buNone/>
              <a:defRPr sz="1700">
                <a:latin typeface="Urbanist Black"/>
                <a:ea typeface="Urbanist Black"/>
                <a:cs typeface="Urbanist Black"/>
                <a:sym typeface="Urbanist Black"/>
              </a:defRPr>
            </a:lvl4pPr>
            <a:lvl5pPr lvl="4" algn="ctr">
              <a:spcBef>
                <a:spcPts val="0"/>
              </a:spcBef>
              <a:spcAft>
                <a:spcPts val="0"/>
              </a:spcAft>
              <a:buSzPts val="1700"/>
              <a:buFont typeface="Urbanist Black"/>
              <a:buNone/>
              <a:defRPr sz="1700">
                <a:latin typeface="Urbanist Black"/>
                <a:ea typeface="Urbanist Black"/>
                <a:cs typeface="Urbanist Black"/>
                <a:sym typeface="Urbanist Black"/>
              </a:defRPr>
            </a:lvl5pPr>
            <a:lvl6pPr lvl="5" algn="ctr">
              <a:spcBef>
                <a:spcPts val="0"/>
              </a:spcBef>
              <a:spcAft>
                <a:spcPts val="0"/>
              </a:spcAft>
              <a:buSzPts val="1700"/>
              <a:buFont typeface="Urbanist Black"/>
              <a:buNone/>
              <a:defRPr sz="1700">
                <a:latin typeface="Urbanist Black"/>
                <a:ea typeface="Urbanist Black"/>
                <a:cs typeface="Urbanist Black"/>
                <a:sym typeface="Urbanist Black"/>
              </a:defRPr>
            </a:lvl6pPr>
            <a:lvl7pPr lvl="6" algn="ctr">
              <a:spcBef>
                <a:spcPts val="0"/>
              </a:spcBef>
              <a:spcAft>
                <a:spcPts val="0"/>
              </a:spcAft>
              <a:buSzPts val="1700"/>
              <a:buFont typeface="Urbanist Black"/>
              <a:buNone/>
              <a:defRPr sz="1700">
                <a:latin typeface="Urbanist Black"/>
                <a:ea typeface="Urbanist Black"/>
                <a:cs typeface="Urbanist Black"/>
                <a:sym typeface="Urbanist Black"/>
              </a:defRPr>
            </a:lvl7pPr>
            <a:lvl8pPr lvl="7" algn="ctr">
              <a:spcBef>
                <a:spcPts val="0"/>
              </a:spcBef>
              <a:spcAft>
                <a:spcPts val="0"/>
              </a:spcAft>
              <a:buSzPts val="1700"/>
              <a:buFont typeface="Urbanist Black"/>
              <a:buNone/>
              <a:defRPr sz="1700">
                <a:latin typeface="Urbanist Black"/>
                <a:ea typeface="Urbanist Black"/>
                <a:cs typeface="Urbanist Black"/>
                <a:sym typeface="Urbanist Black"/>
              </a:defRPr>
            </a:lvl8pPr>
            <a:lvl9pPr lvl="8" algn="ctr">
              <a:spcBef>
                <a:spcPts val="0"/>
              </a:spcBef>
              <a:spcAft>
                <a:spcPts val="0"/>
              </a:spcAft>
              <a:buSzPts val="1700"/>
              <a:buFont typeface="Urbanist Black"/>
              <a:buNone/>
              <a:defRPr sz="1700">
                <a:latin typeface="Urbanist Black"/>
                <a:ea typeface="Urbanist Black"/>
                <a:cs typeface="Urbanist Black"/>
                <a:sym typeface="Urbanist Black"/>
              </a:defRPr>
            </a:lvl9pPr>
          </a:lstStyle>
          <a:p/>
        </p:txBody>
      </p:sp>
      <p:grpSp>
        <p:nvGrpSpPr>
          <p:cNvPr id="742" name="Google Shape;742;p64"/>
          <p:cNvGrpSpPr/>
          <p:nvPr/>
        </p:nvGrpSpPr>
        <p:grpSpPr>
          <a:xfrm>
            <a:off x="7416218" y="277227"/>
            <a:ext cx="809400" cy="809400"/>
            <a:chOff x="7551018" y="277227"/>
            <a:chExt cx="809400" cy="809400"/>
          </a:xfrm>
        </p:grpSpPr>
        <p:sp>
          <p:nvSpPr>
            <p:cNvPr id="743" name="Google Shape;743;p64"/>
            <p:cNvSpPr/>
            <p:nvPr/>
          </p:nvSpPr>
          <p:spPr>
            <a:xfrm>
              <a:off x="7551018" y="277227"/>
              <a:ext cx="809400" cy="809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4" name="Google Shape;744;p64"/>
            <p:cNvSpPr/>
            <p:nvPr/>
          </p:nvSpPr>
          <p:spPr>
            <a:xfrm>
              <a:off x="7679296" y="374868"/>
              <a:ext cx="559500" cy="3072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5" name="Google Shape;745;p64"/>
            <p:cNvSpPr/>
            <p:nvPr/>
          </p:nvSpPr>
          <p:spPr>
            <a:xfrm rot="10800000">
              <a:off x="7679619" y="681731"/>
              <a:ext cx="559500" cy="307200"/>
            </a:xfrm>
            <a:prstGeom prst="triangle">
              <a:avLst>
                <a:gd fmla="val 50000" name="adj"/>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46" name="Google Shape;746;p64"/>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47" name="Google Shape;747;p64"/>
          <p:cNvSpPr/>
          <p:nvPr/>
        </p:nvSpPr>
        <p:spPr>
          <a:xfrm rot="5400000">
            <a:off x="6473054" y="263180"/>
            <a:ext cx="809400" cy="8094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8" name="Google Shape;748;p64"/>
          <p:cNvSpPr/>
          <p:nvPr/>
        </p:nvSpPr>
        <p:spPr>
          <a:xfrm>
            <a:off x="5648329" y="305843"/>
            <a:ext cx="726600" cy="7266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9" name="Google Shape;749;p64"/>
          <p:cNvSpPr/>
          <p:nvPr/>
        </p:nvSpPr>
        <p:spPr>
          <a:xfrm rot="10800000">
            <a:off x="5649297" y="304599"/>
            <a:ext cx="726600" cy="7266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0" name="Google Shape;750;p64"/>
          <p:cNvSpPr/>
          <p:nvPr/>
        </p:nvSpPr>
        <p:spPr>
          <a:xfrm rot="10800000">
            <a:off x="5649297" y="-58628"/>
            <a:ext cx="726600" cy="7266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1" name="Google Shape;751;p64"/>
          <p:cNvSpPr/>
          <p:nvPr/>
        </p:nvSpPr>
        <p:spPr>
          <a:xfrm>
            <a:off x="1820357" y="265740"/>
            <a:ext cx="823200" cy="823200"/>
          </a:xfrm>
          <a:prstGeom prst="pie">
            <a:avLst>
              <a:gd fmla="val 5371730"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2" name="Google Shape;752;p64"/>
          <p:cNvSpPr/>
          <p:nvPr>
            <p:ph idx="6" type="pic"/>
          </p:nvPr>
        </p:nvSpPr>
        <p:spPr>
          <a:xfrm>
            <a:off x="918375" y="256525"/>
            <a:ext cx="850800" cy="850800"/>
          </a:xfrm>
          <a:prstGeom prst="ellipse">
            <a:avLst/>
          </a:prstGeom>
          <a:noFill/>
          <a:ln>
            <a:noFill/>
          </a:ln>
        </p:spPr>
      </p:sp>
      <p:sp>
        <p:nvSpPr>
          <p:cNvPr id="753" name="Google Shape;753;p64"/>
          <p:cNvSpPr/>
          <p:nvPr/>
        </p:nvSpPr>
        <p:spPr>
          <a:xfrm>
            <a:off x="1970656" y="414703"/>
            <a:ext cx="522600" cy="522600"/>
          </a:xfrm>
          <a:prstGeom prst="pie">
            <a:avLst>
              <a:gd fmla="val 5371730"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4" name="Google Shape;754;p64"/>
          <p:cNvSpPr txBox="1"/>
          <p:nvPr>
            <p:ph idx="7"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55" name="Google Shape;755;p64"/>
          <p:cNvSpPr txBox="1"/>
          <p:nvPr>
            <p:ph idx="8"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56" name="Google Shape;756;p64"/>
          <p:cNvSpPr/>
          <p:nvPr/>
        </p:nvSpPr>
        <p:spPr>
          <a:xfrm>
            <a:off x="5648329" y="669070"/>
            <a:ext cx="726600" cy="7266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7" name="Google Shape;757;p64"/>
          <p:cNvSpPr/>
          <p:nvPr>
            <p:ph idx="9" type="pic"/>
          </p:nvPr>
        </p:nvSpPr>
        <p:spPr>
          <a:xfrm>
            <a:off x="6490863" y="673625"/>
            <a:ext cx="809400" cy="809400"/>
          </a:xfrm>
          <a:prstGeom prst="pie">
            <a:avLst>
              <a:gd fmla="val 10796830" name="adj1"/>
              <a:gd fmla="val 21593224" name="adj2"/>
            </a:avLst>
          </a:prstGeom>
          <a:noFill/>
          <a:ln>
            <a:noFill/>
          </a:ln>
        </p:spPr>
      </p:sp>
      <p:grpSp>
        <p:nvGrpSpPr>
          <p:cNvPr id="758" name="Google Shape;758;p64"/>
          <p:cNvGrpSpPr/>
          <p:nvPr/>
        </p:nvGrpSpPr>
        <p:grpSpPr>
          <a:xfrm>
            <a:off x="2351591" y="194557"/>
            <a:ext cx="894600" cy="894600"/>
            <a:chOff x="2311291" y="194557"/>
            <a:chExt cx="894600" cy="894600"/>
          </a:xfrm>
        </p:grpSpPr>
        <p:sp>
          <p:nvSpPr>
            <p:cNvPr id="759" name="Google Shape;759;p64"/>
            <p:cNvSpPr/>
            <p:nvPr/>
          </p:nvSpPr>
          <p:spPr>
            <a:xfrm rot="5400000">
              <a:off x="2710891" y="194495"/>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0" name="Google Shape;760;p64"/>
            <p:cNvSpPr/>
            <p:nvPr/>
          </p:nvSpPr>
          <p:spPr>
            <a:xfrm rot="2700000">
              <a:off x="2717608" y="193231"/>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61" name="Google Shape;761;p64"/>
            <p:cNvSpPr/>
            <p:nvPr/>
          </p:nvSpPr>
          <p:spPr>
            <a:xfrm rot="8100000">
              <a:off x="2718993" y="194482"/>
              <a:ext cx="95459" cy="894561"/>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62" name="Google Shape;762;p64"/>
            <p:cNvSpPr/>
            <p:nvPr/>
          </p:nvSpPr>
          <p:spPr>
            <a:xfrm>
              <a:off x="2709139" y="194557"/>
              <a:ext cx="95400" cy="894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ONLY_2">
    <p:spTree>
      <p:nvGrpSpPr>
        <p:cNvPr id="763" name="Shape 763"/>
        <p:cNvGrpSpPr/>
        <p:nvPr/>
      </p:nvGrpSpPr>
      <p:grpSpPr>
        <a:xfrm>
          <a:off x="0" y="0"/>
          <a:ext cx="0" cy="0"/>
          <a:chOff x="0" y="0"/>
          <a:chExt cx="0" cy="0"/>
        </a:xfrm>
      </p:grpSpPr>
      <p:sp>
        <p:nvSpPr>
          <p:cNvPr id="764" name="Google Shape;764;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65" name="Google Shape;765;p65"/>
          <p:cNvSpPr txBox="1"/>
          <p:nvPr>
            <p:ph idx="1" type="subTitle"/>
          </p:nvPr>
        </p:nvSpPr>
        <p:spPr>
          <a:xfrm>
            <a:off x="4275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66" name="Google Shape;766;p65"/>
          <p:cNvSpPr txBox="1"/>
          <p:nvPr>
            <p:ph idx="2" type="subTitle"/>
          </p:nvPr>
        </p:nvSpPr>
        <p:spPr>
          <a:xfrm>
            <a:off x="3272150"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67" name="Google Shape;767;p65"/>
          <p:cNvSpPr txBox="1"/>
          <p:nvPr>
            <p:ph idx="3" type="subTitle"/>
          </p:nvPr>
        </p:nvSpPr>
        <p:spPr>
          <a:xfrm>
            <a:off x="6117025" y="33303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68" name="Google Shape;768;p65"/>
          <p:cNvSpPr txBox="1"/>
          <p:nvPr>
            <p:ph idx="4" type="subTitle"/>
          </p:nvPr>
        </p:nvSpPr>
        <p:spPr>
          <a:xfrm>
            <a:off x="4275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69" name="Google Shape;769;p65"/>
          <p:cNvSpPr txBox="1"/>
          <p:nvPr>
            <p:ph idx="5" type="subTitle"/>
          </p:nvPr>
        </p:nvSpPr>
        <p:spPr>
          <a:xfrm>
            <a:off x="3272150"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70" name="Google Shape;770;p65"/>
          <p:cNvSpPr txBox="1"/>
          <p:nvPr>
            <p:ph idx="6" type="subTitle"/>
          </p:nvPr>
        </p:nvSpPr>
        <p:spPr>
          <a:xfrm>
            <a:off x="6117025" y="39907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71" name="Google Shape;771;p65"/>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ITLE_ONLY_1">
    <p:spTree>
      <p:nvGrpSpPr>
        <p:cNvPr id="772" name="Shape 772"/>
        <p:cNvGrpSpPr/>
        <p:nvPr/>
      </p:nvGrpSpPr>
      <p:grpSpPr>
        <a:xfrm>
          <a:off x="0" y="0"/>
          <a:ext cx="0" cy="0"/>
          <a:chOff x="0" y="0"/>
          <a:chExt cx="0" cy="0"/>
        </a:xfrm>
      </p:grpSpPr>
      <p:sp>
        <p:nvSpPr>
          <p:cNvPr id="773" name="Google Shape;773;p66"/>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74" name="Google Shape;774;p66"/>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775" name="Google Shape;775;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6" name="Google Shape;776;p66"/>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77" name="Google Shape;777;p66"/>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78" name="Google Shape;778;p66"/>
          <p:cNvSpPr txBox="1"/>
          <p:nvPr>
            <p:ph idx="4" type="subTitle"/>
          </p:nvPr>
        </p:nvSpPr>
        <p:spPr>
          <a:xfrm>
            <a:off x="4275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79" name="Google Shape;779;p66"/>
          <p:cNvSpPr txBox="1"/>
          <p:nvPr>
            <p:ph idx="5" type="subTitle"/>
          </p:nvPr>
        </p:nvSpPr>
        <p:spPr>
          <a:xfrm>
            <a:off x="3272150"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80" name="Google Shape;780;p66"/>
          <p:cNvSpPr txBox="1"/>
          <p:nvPr>
            <p:ph idx="6" type="subTitle"/>
          </p:nvPr>
        </p:nvSpPr>
        <p:spPr>
          <a:xfrm>
            <a:off x="6117025" y="2776650"/>
            <a:ext cx="25992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ITLE_ONLY_1_2">
    <p:spTree>
      <p:nvGrpSpPr>
        <p:cNvPr id="781" name="Shape 781"/>
        <p:cNvGrpSpPr/>
        <p:nvPr/>
      </p:nvGrpSpPr>
      <p:grpSpPr>
        <a:xfrm>
          <a:off x="0" y="0"/>
          <a:ext cx="0" cy="0"/>
          <a:chOff x="0" y="0"/>
          <a:chExt cx="0" cy="0"/>
        </a:xfrm>
      </p:grpSpPr>
      <p:sp>
        <p:nvSpPr>
          <p:cNvPr id="782" name="Google Shape;782;p67"/>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783" name="Google Shape;783;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4" name="Google Shape;784;p67"/>
          <p:cNvSpPr txBox="1"/>
          <p:nvPr>
            <p:ph idx="1" type="body"/>
          </p:nvPr>
        </p:nvSpPr>
        <p:spPr>
          <a:xfrm>
            <a:off x="427525"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85" name="Google Shape;785;p67"/>
          <p:cNvSpPr txBox="1"/>
          <p:nvPr>
            <p:ph idx="2" type="body"/>
          </p:nvPr>
        </p:nvSpPr>
        <p:spPr>
          <a:xfrm>
            <a:off x="4763463" y="3205025"/>
            <a:ext cx="39615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86" name="Google Shape;786;p67"/>
          <p:cNvSpPr txBox="1"/>
          <p:nvPr>
            <p:ph idx="3" type="subTitle"/>
          </p:nvPr>
        </p:nvSpPr>
        <p:spPr>
          <a:xfrm>
            <a:off x="427525"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87" name="Google Shape;787;p67"/>
          <p:cNvSpPr txBox="1"/>
          <p:nvPr>
            <p:ph idx="4" type="subTitle"/>
          </p:nvPr>
        </p:nvSpPr>
        <p:spPr>
          <a:xfrm>
            <a:off x="4763082" y="2776650"/>
            <a:ext cx="39615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TITLE_ONLY_1_1">
    <p:spTree>
      <p:nvGrpSpPr>
        <p:cNvPr id="788" name="Shape 788"/>
        <p:cNvGrpSpPr/>
        <p:nvPr/>
      </p:nvGrpSpPr>
      <p:grpSpPr>
        <a:xfrm>
          <a:off x="0" y="0"/>
          <a:ext cx="0" cy="0"/>
          <a:chOff x="0" y="0"/>
          <a:chExt cx="0" cy="0"/>
        </a:xfrm>
      </p:grpSpPr>
      <p:sp>
        <p:nvSpPr>
          <p:cNvPr id="789" name="Google Shape;789;p68"/>
          <p:cNvSpPr txBox="1"/>
          <p:nvPr>
            <p:ph type="title"/>
          </p:nvPr>
        </p:nvSpPr>
        <p:spPr>
          <a:xfrm>
            <a:off x="1765300" y="317375"/>
            <a:ext cx="5626200" cy="894600"/>
          </a:xfrm>
          <a:prstGeom prst="rect">
            <a:avLst/>
          </a:prstGeom>
        </p:spPr>
        <p:txBody>
          <a:bodyPr anchorCtr="0" anchor="t" bIns="91425" lIns="91425" spcFirstLastPara="1" rIns="91425" wrap="square" tIns="91425">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p:txBody>
      </p:sp>
      <p:sp>
        <p:nvSpPr>
          <p:cNvPr id="790" name="Google Shape;790;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91" name="Google Shape;791;p68"/>
          <p:cNvSpPr txBox="1"/>
          <p:nvPr>
            <p:ph idx="1" type="body"/>
          </p:nvPr>
        </p:nvSpPr>
        <p:spPr>
          <a:xfrm>
            <a:off x="50588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92" name="Google Shape;792;p68"/>
          <p:cNvSpPr txBox="1"/>
          <p:nvPr>
            <p:ph idx="2" type="body"/>
          </p:nvPr>
        </p:nvSpPr>
        <p:spPr>
          <a:xfrm>
            <a:off x="4755515" y="22525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93" name="Google Shape;793;p68"/>
          <p:cNvSpPr txBox="1"/>
          <p:nvPr>
            <p:ph idx="3" type="subTitle"/>
          </p:nvPr>
        </p:nvSpPr>
        <p:spPr>
          <a:xfrm>
            <a:off x="505885"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94" name="Google Shape;794;p68"/>
          <p:cNvSpPr txBox="1"/>
          <p:nvPr>
            <p:ph idx="4" type="subTitle"/>
          </p:nvPr>
        </p:nvSpPr>
        <p:spPr>
          <a:xfrm>
            <a:off x="4755142" y="18241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95" name="Google Shape;795;p68"/>
          <p:cNvSpPr txBox="1"/>
          <p:nvPr>
            <p:ph idx="5" type="body"/>
          </p:nvPr>
        </p:nvSpPr>
        <p:spPr>
          <a:xfrm>
            <a:off x="50588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96" name="Google Shape;796;p68"/>
          <p:cNvSpPr txBox="1"/>
          <p:nvPr>
            <p:ph idx="6" type="body"/>
          </p:nvPr>
        </p:nvSpPr>
        <p:spPr>
          <a:xfrm>
            <a:off x="4755515" y="3865425"/>
            <a:ext cx="3882600" cy="1007700"/>
          </a:xfrm>
          <a:prstGeom prst="rect">
            <a:avLst/>
          </a:prstGeom>
        </p:spPr>
        <p:txBody>
          <a:bodyPr anchorCtr="0" anchor="ctr"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04800" lvl="7" marL="3657600" algn="ctr">
              <a:spcBef>
                <a:spcPts val="0"/>
              </a:spcBef>
              <a:spcAft>
                <a:spcPts val="0"/>
              </a:spcAft>
              <a:buSzPts val="1200"/>
              <a:buChar char="○"/>
              <a:defRPr sz="1200"/>
            </a:lvl8pPr>
            <a:lvl9pPr indent="-317500" lvl="8" marL="4114800" algn="ctr">
              <a:spcBef>
                <a:spcPts val="0"/>
              </a:spcBef>
              <a:spcAft>
                <a:spcPts val="0"/>
              </a:spcAft>
              <a:buSzPts val="1400"/>
              <a:buChar char="■"/>
              <a:defRPr sz="1200"/>
            </a:lvl9pPr>
          </a:lstStyle>
          <a:p/>
        </p:txBody>
      </p:sp>
      <p:sp>
        <p:nvSpPr>
          <p:cNvPr id="797" name="Google Shape;797;p68"/>
          <p:cNvSpPr txBox="1"/>
          <p:nvPr>
            <p:ph idx="7" type="subTitle"/>
          </p:nvPr>
        </p:nvSpPr>
        <p:spPr>
          <a:xfrm>
            <a:off x="505885"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
        <p:nvSpPr>
          <p:cNvPr id="798" name="Google Shape;798;p68"/>
          <p:cNvSpPr txBox="1"/>
          <p:nvPr>
            <p:ph idx="8" type="subTitle"/>
          </p:nvPr>
        </p:nvSpPr>
        <p:spPr>
          <a:xfrm>
            <a:off x="4755142" y="3437050"/>
            <a:ext cx="3882600" cy="2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two images">
  <p:cSld name="ONE_COLUMN_TEXT">
    <p:spTree>
      <p:nvGrpSpPr>
        <p:cNvPr id="799" name="Shape 799"/>
        <p:cNvGrpSpPr/>
        <p:nvPr/>
      </p:nvGrpSpPr>
      <p:grpSpPr>
        <a:xfrm>
          <a:off x="0" y="0"/>
          <a:ext cx="0" cy="0"/>
          <a:chOff x="0" y="0"/>
          <a:chExt cx="0" cy="0"/>
        </a:xfrm>
      </p:grpSpPr>
      <p:sp>
        <p:nvSpPr>
          <p:cNvPr id="800" name="Google Shape;800;p69"/>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01" name="Google Shape;801;p69"/>
          <p:cNvSpPr txBox="1"/>
          <p:nvPr>
            <p:ph idx="1" type="body"/>
          </p:nvPr>
        </p:nvSpPr>
        <p:spPr>
          <a:xfrm>
            <a:off x="3434025" y="335025"/>
            <a:ext cx="2808000" cy="105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2" name="Google Shape;802;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03" name="Google Shape;803;p69"/>
          <p:cNvSpPr/>
          <p:nvPr>
            <p:ph idx="2" type="pic"/>
          </p:nvPr>
        </p:nvSpPr>
        <p:spPr>
          <a:xfrm>
            <a:off x="324925" y="2768075"/>
            <a:ext cx="5805900" cy="2127900"/>
          </a:xfrm>
          <a:prstGeom prst="roundRect">
            <a:avLst>
              <a:gd fmla="val 7618" name="adj"/>
            </a:avLst>
          </a:prstGeom>
          <a:noFill/>
          <a:ln>
            <a:noFill/>
          </a:ln>
        </p:spPr>
      </p:sp>
      <p:sp>
        <p:nvSpPr>
          <p:cNvPr id="804" name="Google Shape;804;p69"/>
          <p:cNvSpPr/>
          <p:nvPr>
            <p:ph idx="3" type="pic"/>
          </p:nvPr>
        </p:nvSpPr>
        <p:spPr>
          <a:xfrm>
            <a:off x="6428025" y="1119200"/>
            <a:ext cx="2410800" cy="3776700"/>
          </a:xfrm>
          <a:prstGeom prst="roundRect">
            <a:avLst>
              <a:gd fmla="val 7618" name="adj"/>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ONE_COLUMN_TEXT_1">
    <p:spTree>
      <p:nvGrpSpPr>
        <p:cNvPr id="805" name="Shape 805"/>
        <p:cNvGrpSpPr/>
        <p:nvPr/>
      </p:nvGrpSpPr>
      <p:grpSpPr>
        <a:xfrm>
          <a:off x="0" y="0"/>
          <a:ext cx="0" cy="0"/>
          <a:chOff x="0" y="0"/>
          <a:chExt cx="0" cy="0"/>
        </a:xfrm>
      </p:grpSpPr>
      <p:sp>
        <p:nvSpPr>
          <p:cNvPr id="806" name="Google Shape;806;p70"/>
          <p:cNvSpPr txBox="1"/>
          <p:nvPr>
            <p:ph type="title"/>
          </p:nvPr>
        </p:nvSpPr>
        <p:spPr>
          <a:xfrm>
            <a:off x="311700" y="335025"/>
            <a:ext cx="28080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07" name="Google Shape;807;p70"/>
          <p:cNvSpPr txBox="1"/>
          <p:nvPr>
            <p:ph idx="1" type="body"/>
          </p:nvPr>
        </p:nvSpPr>
        <p:spPr>
          <a:xfrm>
            <a:off x="311700" y="1815925"/>
            <a:ext cx="5106000" cy="2979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08" name="Google Shape;808;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2">
  <p:cSld name="MAIN_POINT">
    <p:spTree>
      <p:nvGrpSpPr>
        <p:cNvPr id="809" name="Shape 809"/>
        <p:cNvGrpSpPr/>
        <p:nvPr/>
      </p:nvGrpSpPr>
      <p:grpSpPr>
        <a:xfrm>
          <a:off x="0" y="0"/>
          <a:ext cx="0" cy="0"/>
          <a:chOff x="0" y="0"/>
          <a:chExt cx="0" cy="0"/>
        </a:xfrm>
      </p:grpSpPr>
      <p:sp>
        <p:nvSpPr>
          <p:cNvPr id="810" name="Google Shape;810;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1" name="Google Shape;811;p71"/>
          <p:cNvSpPr txBox="1"/>
          <p:nvPr>
            <p:ph idx="1" type="body"/>
          </p:nvPr>
        </p:nvSpPr>
        <p:spPr>
          <a:xfrm>
            <a:off x="1189200" y="768575"/>
            <a:ext cx="6765600" cy="2877300"/>
          </a:xfrm>
          <a:prstGeom prst="rect">
            <a:avLst/>
          </a:prstGeom>
        </p:spPr>
        <p:txBody>
          <a:bodyPr anchorCtr="0" anchor="ctr" bIns="91425" lIns="91425" spcFirstLastPara="1" rIns="91425" wrap="square" tIns="91425">
            <a:noAutofit/>
          </a:bodyPr>
          <a:lstStyle>
            <a:lvl1pPr indent="-419100" lvl="0" marL="457200">
              <a:spcBef>
                <a:spcPts val="0"/>
              </a:spcBef>
              <a:spcAft>
                <a:spcPts val="0"/>
              </a:spcAft>
              <a:buSzPts val="3000"/>
              <a:buChar char="●"/>
              <a:defRPr sz="3000"/>
            </a:lvl1pPr>
            <a:lvl2pPr indent="-419100" lvl="1" marL="914400">
              <a:spcBef>
                <a:spcPts val="0"/>
              </a:spcBef>
              <a:spcAft>
                <a:spcPts val="0"/>
              </a:spcAft>
              <a:buSzPts val="3000"/>
              <a:buChar char="○"/>
              <a:defRPr sz="3000"/>
            </a:lvl2pPr>
            <a:lvl3pPr indent="-419100" lvl="2" marL="1371600">
              <a:spcBef>
                <a:spcPts val="0"/>
              </a:spcBef>
              <a:spcAft>
                <a:spcPts val="0"/>
              </a:spcAft>
              <a:buSzPts val="3000"/>
              <a:buChar char="■"/>
              <a:defRPr sz="3000"/>
            </a:lvl3pPr>
            <a:lvl4pPr indent="-419100" lvl="3" marL="1828800">
              <a:spcBef>
                <a:spcPts val="0"/>
              </a:spcBef>
              <a:spcAft>
                <a:spcPts val="0"/>
              </a:spcAft>
              <a:buSzPts val="3000"/>
              <a:buChar char="●"/>
              <a:defRPr sz="3000"/>
            </a:lvl4pPr>
            <a:lvl5pPr indent="-419100" lvl="4" marL="2286000">
              <a:spcBef>
                <a:spcPts val="0"/>
              </a:spcBef>
              <a:spcAft>
                <a:spcPts val="0"/>
              </a:spcAft>
              <a:buSzPts val="3000"/>
              <a:buChar char="○"/>
              <a:defRPr sz="3000"/>
            </a:lvl5pPr>
            <a:lvl6pPr indent="-419100" lvl="5" marL="2743200">
              <a:spcBef>
                <a:spcPts val="0"/>
              </a:spcBef>
              <a:spcAft>
                <a:spcPts val="0"/>
              </a:spcAft>
              <a:buSzPts val="3000"/>
              <a:buChar char="■"/>
              <a:defRPr sz="3000"/>
            </a:lvl6pPr>
            <a:lvl7pPr indent="-419100" lvl="6" marL="3200400">
              <a:spcBef>
                <a:spcPts val="0"/>
              </a:spcBef>
              <a:spcAft>
                <a:spcPts val="0"/>
              </a:spcAft>
              <a:buSzPts val="3000"/>
              <a:buChar char="●"/>
              <a:defRPr sz="3000"/>
            </a:lvl7pPr>
            <a:lvl8pPr indent="-419100" lvl="7" marL="3657600">
              <a:spcBef>
                <a:spcPts val="0"/>
              </a:spcBef>
              <a:spcAft>
                <a:spcPts val="0"/>
              </a:spcAft>
              <a:buSzPts val="3000"/>
              <a:buChar char="○"/>
              <a:defRPr sz="3000"/>
            </a:lvl8pPr>
            <a:lvl9pPr indent="-419100" lvl="8" marL="4114800">
              <a:spcBef>
                <a:spcPts val="0"/>
              </a:spcBef>
              <a:spcAft>
                <a:spcPts val="0"/>
              </a:spcAft>
              <a:buSzPts val="3000"/>
              <a:buChar char="■"/>
              <a:defRPr sz="3000"/>
            </a:lvl9pPr>
          </a:lstStyle>
          <a:p/>
        </p:txBody>
      </p:sp>
      <p:sp>
        <p:nvSpPr>
          <p:cNvPr id="812" name="Google Shape;812;p71"/>
          <p:cNvSpPr txBox="1"/>
          <p:nvPr>
            <p:ph type="title"/>
          </p:nvPr>
        </p:nvSpPr>
        <p:spPr>
          <a:xfrm>
            <a:off x="1189200" y="355785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3" name="Google Shape;813;p71"/>
          <p:cNvSpPr txBox="1"/>
          <p:nvPr>
            <p:ph idx="2" type="subTitle"/>
          </p:nvPr>
        </p:nvSpPr>
        <p:spPr>
          <a:xfrm>
            <a:off x="1189200" y="388270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0" lIns="0" spcFirstLastPara="1" rIns="0" wrap="square" tIns="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MAIN_POINT_1">
    <p:spTree>
      <p:nvGrpSpPr>
        <p:cNvPr id="814" name="Shape 814"/>
        <p:cNvGrpSpPr/>
        <p:nvPr/>
      </p:nvGrpSpPr>
      <p:grpSpPr>
        <a:xfrm>
          <a:off x="0" y="0"/>
          <a:ext cx="0" cy="0"/>
          <a:chOff x="0" y="0"/>
          <a:chExt cx="0" cy="0"/>
        </a:xfrm>
      </p:grpSpPr>
      <p:sp>
        <p:nvSpPr>
          <p:cNvPr id="815" name="Google Shape;815;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6" name="Google Shape;816;p72"/>
          <p:cNvSpPr txBox="1"/>
          <p:nvPr>
            <p:ph idx="1" type="body"/>
          </p:nvPr>
        </p:nvSpPr>
        <p:spPr>
          <a:xfrm>
            <a:off x="319650" y="3063025"/>
            <a:ext cx="6765600" cy="16002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sz="14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3">
  <p:cSld name="CAPTION_ONLY">
    <p:spTree>
      <p:nvGrpSpPr>
        <p:cNvPr id="817" name="Shape 817"/>
        <p:cNvGrpSpPr/>
        <p:nvPr/>
      </p:nvGrpSpPr>
      <p:grpSpPr>
        <a:xfrm>
          <a:off x="0" y="0"/>
          <a:ext cx="0" cy="0"/>
          <a:chOff x="0" y="0"/>
          <a:chExt cx="0" cy="0"/>
        </a:xfrm>
      </p:grpSpPr>
      <p:sp>
        <p:nvSpPr>
          <p:cNvPr id="818" name="Google Shape;818;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19" name="Google Shape;819;p73"/>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820" name="Google Shape;820;p73"/>
          <p:cNvSpPr/>
          <p:nvPr>
            <p:ph idx="2" type="pic"/>
          </p:nvPr>
        </p:nvSpPr>
        <p:spPr>
          <a:xfrm>
            <a:off x="453800" y="517875"/>
            <a:ext cx="3708000" cy="4107600"/>
          </a:xfrm>
          <a:prstGeom prst="roundRect">
            <a:avLst>
              <a:gd fmla="val 7618" name="adj"/>
            </a:avLst>
          </a:prstGeom>
          <a:noFill/>
          <a:ln>
            <a:noFill/>
          </a:ln>
        </p:spPr>
      </p:sp>
      <p:sp>
        <p:nvSpPr>
          <p:cNvPr id="821" name="Google Shape;821;p73"/>
          <p:cNvSpPr txBox="1"/>
          <p:nvPr>
            <p:ph type="title"/>
          </p:nvPr>
        </p:nvSpPr>
        <p:spPr>
          <a:xfrm>
            <a:off x="4572000"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2" name="Google Shape;822;p73"/>
          <p:cNvSpPr txBox="1"/>
          <p:nvPr>
            <p:ph idx="3" type="subTitle"/>
          </p:nvPr>
        </p:nvSpPr>
        <p:spPr>
          <a:xfrm>
            <a:off x="4572000"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type="blank">
  <p:cSld name="BLANK">
    <p:spTree>
      <p:nvGrpSpPr>
        <p:cNvPr id="823" name="Shape 823"/>
        <p:cNvGrpSpPr/>
        <p:nvPr/>
      </p:nvGrpSpPr>
      <p:grpSpPr>
        <a:xfrm>
          <a:off x="0" y="0"/>
          <a:ext cx="0" cy="0"/>
          <a:chOff x="0" y="0"/>
          <a:chExt cx="0" cy="0"/>
        </a:xfrm>
      </p:grpSpPr>
      <p:sp>
        <p:nvSpPr>
          <p:cNvPr id="824" name="Google Shape;82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5" name="Google Shape;825;p74"/>
          <p:cNvSpPr txBox="1"/>
          <p:nvPr>
            <p:ph idx="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26" name="Google Shape;826;p74"/>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827" name="Google Shape;827;p74"/>
          <p:cNvSpPr/>
          <p:nvPr>
            <p:ph idx="3" type="pic"/>
          </p:nvPr>
        </p:nvSpPr>
        <p:spPr>
          <a:xfrm>
            <a:off x="5024275" y="517950"/>
            <a:ext cx="3708000" cy="4107600"/>
          </a:xfrm>
          <a:prstGeom prst="roundRect">
            <a:avLst>
              <a:gd fmla="val 7618" name="adj"/>
            </a:avLst>
          </a:prstGeom>
          <a:noFill/>
          <a:ln>
            <a:noFill/>
          </a:ln>
        </p:spPr>
      </p:sp>
      <p:sp>
        <p:nvSpPr>
          <p:cNvPr id="828" name="Google Shape;828;p74"/>
          <p:cNvSpPr txBox="1"/>
          <p:nvPr>
            <p:ph type="title"/>
          </p:nvPr>
        </p:nvSpPr>
        <p:spPr>
          <a:xfrm>
            <a:off x="370225" y="38436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9" name="Google Shape;829;p74"/>
          <p:cNvSpPr txBox="1"/>
          <p:nvPr>
            <p:ph idx="4" type="subTitle"/>
          </p:nvPr>
        </p:nvSpPr>
        <p:spPr>
          <a:xfrm>
            <a:off x="370225" y="41684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images">
  <p:cSld name="CUSTOM_2">
    <p:spTree>
      <p:nvGrpSpPr>
        <p:cNvPr id="830" name="Shape 830"/>
        <p:cNvGrpSpPr/>
        <p:nvPr/>
      </p:nvGrpSpPr>
      <p:grpSpPr>
        <a:xfrm>
          <a:off x="0" y="0"/>
          <a:ext cx="0" cy="0"/>
          <a:chOff x="0" y="0"/>
          <a:chExt cx="0" cy="0"/>
        </a:xfrm>
      </p:grpSpPr>
      <p:sp>
        <p:nvSpPr>
          <p:cNvPr id="831" name="Google Shape;831;p75"/>
          <p:cNvSpPr/>
          <p:nvPr>
            <p:ph idx="2" type="pic"/>
          </p:nvPr>
        </p:nvSpPr>
        <p:spPr>
          <a:xfrm>
            <a:off x="448500" y="1119200"/>
            <a:ext cx="2594700" cy="3580500"/>
          </a:xfrm>
          <a:prstGeom prst="roundRect">
            <a:avLst>
              <a:gd fmla="val 7618" name="adj"/>
            </a:avLst>
          </a:prstGeom>
          <a:noFill/>
          <a:ln>
            <a:noFill/>
          </a:ln>
        </p:spPr>
      </p:sp>
      <p:sp>
        <p:nvSpPr>
          <p:cNvPr id="832" name="Google Shape;832;p75"/>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33" name="Google Shape;833;p75"/>
          <p:cNvSpPr/>
          <p:nvPr>
            <p:ph idx="3" type="pic"/>
          </p:nvPr>
        </p:nvSpPr>
        <p:spPr>
          <a:xfrm>
            <a:off x="3270300" y="1119200"/>
            <a:ext cx="2594700" cy="3580500"/>
          </a:xfrm>
          <a:prstGeom prst="roundRect">
            <a:avLst>
              <a:gd fmla="val 7618" name="adj"/>
            </a:avLst>
          </a:prstGeom>
          <a:noFill/>
          <a:ln>
            <a:noFill/>
          </a:ln>
        </p:spPr>
      </p:sp>
      <p:sp>
        <p:nvSpPr>
          <p:cNvPr id="834" name="Google Shape;834;p75"/>
          <p:cNvSpPr/>
          <p:nvPr>
            <p:ph idx="4" type="pic"/>
          </p:nvPr>
        </p:nvSpPr>
        <p:spPr>
          <a:xfrm>
            <a:off x="6092100" y="1119200"/>
            <a:ext cx="2594700" cy="3580500"/>
          </a:xfrm>
          <a:prstGeom prst="roundRect">
            <a:avLst>
              <a:gd fmla="val 7618" name="adj"/>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
  <p:cSld name="CUSTOM_2_3">
    <p:spTree>
      <p:nvGrpSpPr>
        <p:cNvPr id="835" name="Shape 835"/>
        <p:cNvGrpSpPr/>
        <p:nvPr/>
      </p:nvGrpSpPr>
      <p:grpSpPr>
        <a:xfrm>
          <a:off x="0" y="0"/>
          <a:ext cx="0" cy="0"/>
          <a:chOff x="0" y="0"/>
          <a:chExt cx="0" cy="0"/>
        </a:xfrm>
      </p:grpSpPr>
      <p:sp>
        <p:nvSpPr>
          <p:cNvPr id="836" name="Google Shape;836;p76"/>
          <p:cNvSpPr/>
          <p:nvPr>
            <p:ph idx="2" type="pic"/>
          </p:nvPr>
        </p:nvSpPr>
        <p:spPr>
          <a:xfrm>
            <a:off x="448500" y="1119200"/>
            <a:ext cx="8255400" cy="3580500"/>
          </a:xfrm>
          <a:prstGeom prst="roundRect">
            <a:avLst>
              <a:gd fmla="val 7618" name="adj"/>
            </a:avLst>
          </a:prstGeom>
          <a:noFill/>
          <a:ln>
            <a:noFill/>
          </a:ln>
        </p:spPr>
      </p:sp>
      <p:sp>
        <p:nvSpPr>
          <p:cNvPr id="837" name="Google Shape;837;p76"/>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2_2">
    <p:spTree>
      <p:nvGrpSpPr>
        <p:cNvPr id="838" name="Shape 838"/>
        <p:cNvGrpSpPr/>
        <p:nvPr/>
      </p:nvGrpSpPr>
      <p:grpSpPr>
        <a:xfrm>
          <a:off x="0" y="0"/>
          <a:ext cx="0" cy="0"/>
          <a:chOff x="0" y="0"/>
          <a:chExt cx="0" cy="0"/>
        </a:xfrm>
      </p:grpSpPr>
      <p:sp>
        <p:nvSpPr>
          <p:cNvPr id="839" name="Google Shape;839;p77"/>
          <p:cNvSpPr/>
          <p:nvPr>
            <p:ph idx="2" type="pic"/>
          </p:nvPr>
        </p:nvSpPr>
        <p:spPr>
          <a:xfrm>
            <a:off x="448500" y="1119200"/>
            <a:ext cx="2594700" cy="1900500"/>
          </a:xfrm>
          <a:prstGeom prst="roundRect">
            <a:avLst>
              <a:gd fmla="val 7618" name="adj"/>
            </a:avLst>
          </a:prstGeom>
          <a:noFill/>
          <a:ln>
            <a:noFill/>
          </a:ln>
        </p:spPr>
      </p:sp>
      <p:sp>
        <p:nvSpPr>
          <p:cNvPr id="840" name="Google Shape;840;p77"/>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41" name="Google Shape;841;p77"/>
          <p:cNvSpPr txBox="1"/>
          <p:nvPr>
            <p:ph idx="1" type="body"/>
          </p:nvPr>
        </p:nvSpPr>
        <p:spPr>
          <a:xfrm>
            <a:off x="5878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2" name="Google Shape;842;p77"/>
          <p:cNvSpPr txBox="1"/>
          <p:nvPr>
            <p:ph idx="3" type="subTitle"/>
          </p:nvPr>
        </p:nvSpPr>
        <p:spPr>
          <a:xfrm>
            <a:off x="4872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843" name="Google Shape;843;p77"/>
          <p:cNvSpPr/>
          <p:nvPr>
            <p:ph idx="4" type="pic"/>
          </p:nvPr>
        </p:nvSpPr>
        <p:spPr>
          <a:xfrm>
            <a:off x="6092100" y="1119200"/>
            <a:ext cx="2594700" cy="1900500"/>
          </a:xfrm>
          <a:prstGeom prst="roundRect">
            <a:avLst>
              <a:gd fmla="val 7618" name="adj"/>
            </a:avLst>
          </a:prstGeom>
          <a:noFill/>
          <a:ln>
            <a:noFill/>
          </a:ln>
        </p:spPr>
      </p:sp>
      <p:sp>
        <p:nvSpPr>
          <p:cNvPr id="844" name="Google Shape;844;p77"/>
          <p:cNvSpPr txBox="1"/>
          <p:nvPr>
            <p:ph idx="5" type="body"/>
          </p:nvPr>
        </p:nvSpPr>
        <p:spPr>
          <a:xfrm>
            <a:off x="62314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5" name="Google Shape;845;p77"/>
          <p:cNvSpPr txBox="1"/>
          <p:nvPr>
            <p:ph idx="6" type="subTitle"/>
          </p:nvPr>
        </p:nvSpPr>
        <p:spPr>
          <a:xfrm>
            <a:off x="61308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846" name="Google Shape;846;p77"/>
          <p:cNvSpPr/>
          <p:nvPr>
            <p:ph idx="7" type="pic"/>
          </p:nvPr>
        </p:nvSpPr>
        <p:spPr>
          <a:xfrm>
            <a:off x="3270300" y="1119200"/>
            <a:ext cx="2594700" cy="1900500"/>
          </a:xfrm>
          <a:prstGeom prst="roundRect">
            <a:avLst>
              <a:gd fmla="val 7618" name="adj"/>
            </a:avLst>
          </a:prstGeom>
          <a:noFill/>
          <a:ln>
            <a:noFill/>
          </a:ln>
        </p:spPr>
      </p:sp>
      <p:sp>
        <p:nvSpPr>
          <p:cNvPr id="847" name="Google Shape;847;p77"/>
          <p:cNvSpPr txBox="1"/>
          <p:nvPr>
            <p:ph idx="8" type="body"/>
          </p:nvPr>
        </p:nvSpPr>
        <p:spPr>
          <a:xfrm>
            <a:off x="3409650" y="3537900"/>
            <a:ext cx="23160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8" name="Google Shape;848;p77"/>
          <p:cNvSpPr txBox="1"/>
          <p:nvPr>
            <p:ph idx="9" type="subTitle"/>
          </p:nvPr>
        </p:nvSpPr>
        <p:spPr>
          <a:xfrm>
            <a:off x="3309000" y="3148300"/>
            <a:ext cx="25173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2_2_1">
    <p:spTree>
      <p:nvGrpSpPr>
        <p:cNvPr id="849" name="Shape 849"/>
        <p:cNvGrpSpPr/>
        <p:nvPr/>
      </p:nvGrpSpPr>
      <p:grpSpPr>
        <a:xfrm>
          <a:off x="0" y="0"/>
          <a:ext cx="0" cy="0"/>
          <a:chOff x="0" y="0"/>
          <a:chExt cx="0" cy="0"/>
        </a:xfrm>
      </p:grpSpPr>
      <p:sp>
        <p:nvSpPr>
          <p:cNvPr id="850" name="Google Shape;850;p78"/>
          <p:cNvSpPr/>
          <p:nvPr>
            <p:ph idx="2" type="pic"/>
          </p:nvPr>
        </p:nvSpPr>
        <p:spPr>
          <a:xfrm>
            <a:off x="448500" y="1119200"/>
            <a:ext cx="3946500" cy="1900500"/>
          </a:xfrm>
          <a:prstGeom prst="roundRect">
            <a:avLst>
              <a:gd fmla="val 7618" name="adj"/>
            </a:avLst>
          </a:prstGeom>
          <a:noFill/>
          <a:ln>
            <a:noFill/>
          </a:ln>
        </p:spPr>
      </p:sp>
      <p:sp>
        <p:nvSpPr>
          <p:cNvPr id="851" name="Google Shape;851;p78"/>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52" name="Google Shape;852;p78"/>
          <p:cNvSpPr/>
          <p:nvPr>
            <p:ph idx="3" type="pic"/>
          </p:nvPr>
        </p:nvSpPr>
        <p:spPr>
          <a:xfrm>
            <a:off x="4740355" y="1119200"/>
            <a:ext cx="3946500" cy="1900500"/>
          </a:xfrm>
          <a:prstGeom prst="roundRect">
            <a:avLst>
              <a:gd fmla="val 7618" name="adj"/>
            </a:avLst>
          </a:prstGeom>
          <a:noFill/>
          <a:ln>
            <a:noFill/>
          </a:ln>
        </p:spPr>
      </p:sp>
      <p:sp>
        <p:nvSpPr>
          <p:cNvPr id="853" name="Google Shape;853;p78"/>
          <p:cNvSpPr txBox="1"/>
          <p:nvPr>
            <p:ph idx="1" type="body"/>
          </p:nvPr>
        </p:nvSpPr>
        <p:spPr>
          <a:xfrm>
            <a:off x="4952302"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54" name="Google Shape;854;p78"/>
          <p:cNvSpPr txBox="1"/>
          <p:nvPr>
            <p:ph idx="4" type="subTitle"/>
          </p:nvPr>
        </p:nvSpPr>
        <p:spPr>
          <a:xfrm>
            <a:off x="4799217" y="3148300"/>
            <a:ext cx="3828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
        <p:nvSpPr>
          <p:cNvPr id="855" name="Google Shape;855;p78"/>
          <p:cNvSpPr txBox="1"/>
          <p:nvPr>
            <p:ph idx="5" type="body"/>
          </p:nvPr>
        </p:nvSpPr>
        <p:spPr>
          <a:xfrm>
            <a:off x="587850" y="3537900"/>
            <a:ext cx="3522600" cy="118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56" name="Google Shape;856;p78"/>
          <p:cNvSpPr txBox="1"/>
          <p:nvPr>
            <p:ph idx="6" type="subTitle"/>
          </p:nvPr>
        </p:nvSpPr>
        <p:spPr>
          <a:xfrm>
            <a:off x="487200" y="3148300"/>
            <a:ext cx="35226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extLst>
    <p:ext uri="{DCECCB84-F9BA-43D5-87BE-67443E8EF086}">
      <p15:sldGuideLst>
        <p15:guide id="1" pos="5472">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2_1">
    <p:spTree>
      <p:nvGrpSpPr>
        <p:cNvPr id="857" name="Shape 857"/>
        <p:cNvGrpSpPr/>
        <p:nvPr/>
      </p:nvGrpSpPr>
      <p:grpSpPr>
        <a:xfrm>
          <a:off x="0" y="0"/>
          <a:ext cx="0" cy="0"/>
          <a:chOff x="0" y="0"/>
          <a:chExt cx="0" cy="0"/>
        </a:xfrm>
      </p:grpSpPr>
      <p:sp>
        <p:nvSpPr>
          <p:cNvPr id="858" name="Google Shape;858;p79"/>
          <p:cNvSpPr/>
          <p:nvPr>
            <p:ph idx="2" type="pic"/>
          </p:nvPr>
        </p:nvSpPr>
        <p:spPr>
          <a:xfrm>
            <a:off x="452850" y="1119200"/>
            <a:ext cx="2594700" cy="1082700"/>
          </a:xfrm>
          <a:prstGeom prst="roundRect">
            <a:avLst>
              <a:gd fmla="val 7618" name="adj"/>
            </a:avLst>
          </a:prstGeom>
          <a:noFill/>
          <a:ln>
            <a:noFill/>
          </a:ln>
        </p:spPr>
      </p:sp>
      <p:sp>
        <p:nvSpPr>
          <p:cNvPr id="859" name="Google Shape;859;p79"/>
          <p:cNvSpPr/>
          <p:nvPr>
            <p:ph idx="3" type="pic"/>
          </p:nvPr>
        </p:nvSpPr>
        <p:spPr>
          <a:xfrm>
            <a:off x="3274650" y="1119200"/>
            <a:ext cx="2594700" cy="1082700"/>
          </a:xfrm>
          <a:prstGeom prst="roundRect">
            <a:avLst>
              <a:gd fmla="val 7618" name="adj"/>
            </a:avLst>
          </a:prstGeom>
          <a:noFill/>
          <a:ln>
            <a:noFill/>
          </a:ln>
        </p:spPr>
      </p:sp>
      <p:sp>
        <p:nvSpPr>
          <p:cNvPr id="860" name="Google Shape;860;p79"/>
          <p:cNvSpPr/>
          <p:nvPr>
            <p:ph idx="4" type="pic"/>
          </p:nvPr>
        </p:nvSpPr>
        <p:spPr>
          <a:xfrm>
            <a:off x="6096450" y="1119200"/>
            <a:ext cx="2594700" cy="1082700"/>
          </a:xfrm>
          <a:prstGeom prst="roundRect">
            <a:avLst>
              <a:gd fmla="val 7618" name="adj"/>
            </a:avLst>
          </a:prstGeom>
          <a:noFill/>
          <a:ln>
            <a:noFill/>
          </a:ln>
        </p:spPr>
      </p:sp>
      <p:sp>
        <p:nvSpPr>
          <p:cNvPr id="861" name="Google Shape;861;p79"/>
          <p:cNvSpPr/>
          <p:nvPr>
            <p:ph idx="5" type="pic"/>
          </p:nvPr>
        </p:nvSpPr>
        <p:spPr>
          <a:xfrm>
            <a:off x="452850" y="2413849"/>
            <a:ext cx="2594700" cy="1082700"/>
          </a:xfrm>
          <a:prstGeom prst="roundRect">
            <a:avLst>
              <a:gd fmla="val 7618" name="adj"/>
            </a:avLst>
          </a:prstGeom>
          <a:noFill/>
          <a:ln>
            <a:noFill/>
          </a:ln>
        </p:spPr>
      </p:sp>
      <p:sp>
        <p:nvSpPr>
          <p:cNvPr id="862" name="Google Shape;862;p79"/>
          <p:cNvSpPr/>
          <p:nvPr>
            <p:ph idx="6" type="pic"/>
          </p:nvPr>
        </p:nvSpPr>
        <p:spPr>
          <a:xfrm>
            <a:off x="3274650" y="2413849"/>
            <a:ext cx="2594700" cy="1082700"/>
          </a:xfrm>
          <a:prstGeom prst="roundRect">
            <a:avLst>
              <a:gd fmla="val 7618" name="adj"/>
            </a:avLst>
          </a:prstGeom>
          <a:noFill/>
          <a:ln>
            <a:noFill/>
          </a:ln>
        </p:spPr>
      </p:sp>
      <p:sp>
        <p:nvSpPr>
          <p:cNvPr id="863" name="Google Shape;863;p79"/>
          <p:cNvSpPr/>
          <p:nvPr>
            <p:ph idx="7" type="pic"/>
          </p:nvPr>
        </p:nvSpPr>
        <p:spPr>
          <a:xfrm>
            <a:off x="6096450" y="2413849"/>
            <a:ext cx="2594700" cy="1082700"/>
          </a:xfrm>
          <a:prstGeom prst="roundRect">
            <a:avLst>
              <a:gd fmla="val 7618" name="adj"/>
            </a:avLst>
          </a:prstGeom>
          <a:noFill/>
          <a:ln>
            <a:noFill/>
          </a:ln>
        </p:spPr>
      </p:sp>
      <p:sp>
        <p:nvSpPr>
          <p:cNvPr id="864" name="Google Shape;864;p79"/>
          <p:cNvSpPr/>
          <p:nvPr>
            <p:ph idx="8" type="pic"/>
          </p:nvPr>
        </p:nvSpPr>
        <p:spPr>
          <a:xfrm>
            <a:off x="452850" y="3668962"/>
            <a:ext cx="2594700" cy="1082700"/>
          </a:xfrm>
          <a:prstGeom prst="roundRect">
            <a:avLst>
              <a:gd fmla="val 7618" name="adj"/>
            </a:avLst>
          </a:prstGeom>
          <a:noFill/>
          <a:ln>
            <a:noFill/>
          </a:ln>
        </p:spPr>
      </p:sp>
      <p:sp>
        <p:nvSpPr>
          <p:cNvPr id="865" name="Google Shape;865;p79"/>
          <p:cNvSpPr/>
          <p:nvPr>
            <p:ph idx="9" type="pic"/>
          </p:nvPr>
        </p:nvSpPr>
        <p:spPr>
          <a:xfrm>
            <a:off x="3274650" y="3668962"/>
            <a:ext cx="2594700" cy="1082700"/>
          </a:xfrm>
          <a:prstGeom prst="roundRect">
            <a:avLst>
              <a:gd fmla="val 7618" name="adj"/>
            </a:avLst>
          </a:prstGeom>
          <a:noFill/>
          <a:ln>
            <a:noFill/>
          </a:ln>
        </p:spPr>
      </p:sp>
      <p:sp>
        <p:nvSpPr>
          <p:cNvPr id="866" name="Google Shape;866;p79"/>
          <p:cNvSpPr/>
          <p:nvPr>
            <p:ph idx="13" type="pic"/>
          </p:nvPr>
        </p:nvSpPr>
        <p:spPr>
          <a:xfrm>
            <a:off x="6096450" y="3668962"/>
            <a:ext cx="2594700" cy="1082700"/>
          </a:xfrm>
          <a:prstGeom prst="roundRect">
            <a:avLst>
              <a:gd fmla="val 7618" name="adj"/>
            </a:avLst>
          </a:prstGeom>
          <a:noFill/>
          <a:ln>
            <a:noFill/>
          </a:ln>
        </p:spPr>
      </p:sp>
      <p:sp>
        <p:nvSpPr>
          <p:cNvPr id="867" name="Google Shape;867;p79"/>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Tree>
  </p:cSld>
  <p:clrMapOvr>
    <a:masterClrMapping/>
  </p:clrMapOvr>
  <p:extLst>
    <p:ext uri="{DCECCB84-F9BA-43D5-87BE-67443E8EF086}">
      <p15:sldGuideLst>
        <p15:guide id="1" pos="283">
          <p15:clr>
            <a:srgbClr val="E46962"/>
          </p15:clr>
        </p15:guide>
        <p15:guide id="2" pos="5472">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image grid">
  <p:cSld name="CUSTOM_4">
    <p:spTree>
      <p:nvGrpSpPr>
        <p:cNvPr id="868" name="Shape 868"/>
        <p:cNvGrpSpPr/>
        <p:nvPr/>
      </p:nvGrpSpPr>
      <p:grpSpPr>
        <a:xfrm>
          <a:off x="0" y="0"/>
          <a:ext cx="0" cy="0"/>
          <a:chOff x="0" y="0"/>
          <a:chExt cx="0" cy="0"/>
        </a:xfrm>
      </p:grpSpPr>
      <p:sp>
        <p:nvSpPr>
          <p:cNvPr id="869" name="Google Shape;869;p80"/>
          <p:cNvSpPr/>
          <p:nvPr>
            <p:ph idx="2" type="pic"/>
          </p:nvPr>
        </p:nvSpPr>
        <p:spPr>
          <a:xfrm>
            <a:off x="5548625" y="2673475"/>
            <a:ext cx="3355200" cy="2220300"/>
          </a:xfrm>
          <a:prstGeom prst="roundRect">
            <a:avLst>
              <a:gd fmla="val 7618" name="adj"/>
            </a:avLst>
          </a:prstGeom>
          <a:noFill/>
          <a:ln>
            <a:noFill/>
          </a:ln>
        </p:spPr>
      </p:sp>
      <p:sp>
        <p:nvSpPr>
          <p:cNvPr id="870" name="Google Shape;870;p80"/>
          <p:cNvSpPr/>
          <p:nvPr>
            <p:ph idx="3" type="pic"/>
          </p:nvPr>
        </p:nvSpPr>
        <p:spPr>
          <a:xfrm>
            <a:off x="5548625" y="247600"/>
            <a:ext cx="3355200" cy="2220300"/>
          </a:xfrm>
          <a:prstGeom prst="roundRect">
            <a:avLst>
              <a:gd fmla="val 7618" name="adj"/>
            </a:avLst>
          </a:prstGeom>
          <a:noFill/>
          <a:ln>
            <a:noFill/>
          </a:ln>
        </p:spPr>
      </p:sp>
      <p:sp>
        <p:nvSpPr>
          <p:cNvPr id="871" name="Google Shape;871;p80"/>
          <p:cNvSpPr/>
          <p:nvPr>
            <p:ph idx="4" type="pic"/>
          </p:nvPr>
        </p:nvSpPr>
        <p:spPr>
          <a:xfrm>
            <a:off x="260425" y="247600"/>
            <a:ext cx="5088900" cy="4646100"/>
          </a:xfrm>
          <a:prstGeom prst="roundRect">
            <a:avLst>
              <a:gd fmla="val 7618" name="adj"/>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4_1">
    <p:spTree>
      <p:nvGrpSpPr>
        <p:cNvPr id="872" name="Shape 872"/>
        <p:cNvGrpSpPr/>
        <p:nvPr/>
      </p:nvGrpSpPr>
      <p:grpSpPr>
        <a:xfrm>
          <a:off x="0" y="0"/>
          <a:ext cx="0" cy="0"/>
          <a:chOff x="0" y="0"/>
          <a:chExt cx="0" cy="0"/>
        </a:xfrm>
      </p:grpSpPr>
      <p:sp>
        <p:nvSpPr>
          <p:cNvPr id="873" name="Google Shape;873;p81"/>
          <p:cNvSpPr/>
          <p:nvPr>
            <p:ph idx="2" type="pic"/>
          </p:nvPr>
        </p:nvSpPr>
        <p:spPr>
          <a:xfrm>
            <a:off x="260425" y="247600"/>
            <a:ext cx="8643300" cy="4646100"/>
          </a:xfrm>
          <a:prstGeom prst="roundRect">
            <a:avLst>
              <a:gd fmla="val 7618" name="adj"/>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0" lIns="0" spcFirstLastPara="1" rIns="0" wrap="square" tIns="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b" bIns="0" lIns="0" spcFirstLastPara="1" rIns="0" wrap="square" tIns="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0" lIns="0" spcFirstLastPara="1" rIns="0" wrap="square" tIns="0">
            <a:noAutofit/>
          </a:bodyPr>
          <a:lstStyle>
            <a:lvl1pPr indent="-279400" lvl="0" marL="457200">
              <a:spcBef>
                <a:spcPts val="0"/>
              </a:spcBef>
              <a:spcAft>
                <a:spcPts val="0"/>
              </a:spcAft>
              <a:buSzPts val="800"/>
              <a:buChar char="●"/>
              <a:defRPr/>
            </a:lvl1pPr>
            <a:lvl2pPr indent="-279400" lvl="1" marL="914400">
              <a:spcBef>
                <a:spcPts val="0"/>
              </a:spcBef>
              <a:spcAft>
                <a:spcPts val="0"/>
              </a:spcAft>
              <a:buSzPts val="800"/>
              <a:buChar char="○"/>
              <a:defRPr/>
            </a:lvl2pPr>
            <a:lvl3pPr indent="-279400" lvl="2" marL="1371600">
              <a:spcBef>
                <a:spcPts val="0"/>
              </a:spcBef>
              <a:spcAft>
                <a:spcPts val="0"/>
              </a:spcAft>
              <a:buSzPts val="800"/>
              <a:buChar char="■"/>
              <a:defRPr/>
            </a:lvl3pPr>
            <a:lvl4pPr indent="-279400" lvl="3" marL="1828800">
              <a:spcBef>
                <a:spcPts val="0"/>
              </a:spcBef>
              <a:spcAft>
                <a:spcPts val="0"/>
              </a:spcAft>
              <a:buSzPts val="800"/>
              <a:buChar char="●"/>
              <a:defRPr/>
            </a:lvl4pPr>
            <a:lvl5pPr indent="-279400" lvl="4" marL="2286000">
              <a:spcBef>
                <a:spcPts val="0"/>
              </a:spcBef>
              <a:spcAft>
                <a:spcPts val="0"/>
              </a:spcAft>
              <a:buSzPts val="800"/>
              <a:buChar char="○"/>
              <a:defRPr/>
            </a:lvl5pPr>
            <a:lvl6pPr indent="-279400" lvl="5" marL="2743200">
              <a:spcBef>
                <a:spcPts val="0"/>
              </a:spcBef>
              <a:spcAft>
                <a:spcPts val="0"/>
              </a:spcAft>
              <a:buSzPts val="8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two images">
  <p:cSld name="CUSTOM_3">
    <p:spTree>
      <p:nvGrpSpPr>
        <p:cNvPr id="874" name="Shape 874"/>
        <p:cNvGrpSpPr/>
        <p:nvPr/>
      </p:nvGrpSpPr>
      <p:grpSpPr>
        <a:xfrm>
          <a:off x="0" y="0"/>
          <a:ext cx="0" cy="0"/>
          <a:chOff x="0" y="0"/>
          <a:chExt cx="0" cy="0"/>
        </a:xfrm>
      </p:grpSpPr>
      <p:sp>
        <p:nvSpPr>
          <p:cNvPr id="875" name="Google Shape;875;p82"/>
          <p:cNvSpPr/>
          <p:nvPr>
            <p:ph idx="2" type="pic"/>
          </p:nvPr>
        </p:nvSpPr>
        <p:spPr>
          <a:xfrm>
            <a:off x="6428025" y="1119200"/>
            <a:ext cx="2410800" cy="3776700"/>
          </a:xfrm>
          <a:prstGeom prst="roundRect">
            <a:avLst>
              <a:gd fmla="val 7618" name="adj"/>
            </a:avLst>
          </a:prstGeom>
          <a:noFill/>
          <a:ln>
            <a:noFill/>
          </a:ln>
        </p:spPr>
      </p:sp>
      <p:sp>
        <p:nvSpPr>
          <p:cNvPr id="876" name="Google Shape;876;p82"/>
          <p:cNvSpPr/>
          <p:nvPr>
            <p:ph idx="3" type="pic"/>
          </p:nvPr>
        </p:nvSpPr>
        <p:spPr>
          <a:xfrm>
            <a:off x="324925" y="1119200"/>
            <a:ext cx="5805900" cy="2115600"/>
          </a:xfrm>
          <a:prstGeom prst="roundRect">
            <a:avLst>
              <a:gd fmla="val 7618" name="adj"/>
            </a:avLst>
          </a:prstGeom>
          <a:noFill/>
          <a:ln>
            <a:noFill/>
          </a:ln>
        </p:spPr>
      </p:sp>
      <p:sp>
        <p:nvSpPr>
          <p:cNvPr id="877" name="Google Shape;877;p82"/>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78" name="Google Shape;878;p82"/>
          <p:cNvSpPr txBox="1"/>
          <p:nvPr>
            <p:ph idx="1" type="body"/>
          </p:nvPr>
        </p:nvSpPr>
        <p:spPr>
          <a:xfrm>
            <a:off x="770775" y="3493500"/>
            <a:ext cx="5309100" cy="903900"/>
          </a:xfrm>
          <a:prstGeom prst="rect">
            <a:avLst/>
          </a:prstGeom>
        </p:spPr>
        <p:txBody>
          <a:bodyPr anchorCtr="0" anchor="t" bIns="91425" lIns="91425" spcFirstLastPara="1" rIns="91425" wrap="square" tIns="91425">
            <a:noAutofit/>
          </a:bodyPr>
          <a:lstStyle>
            <a:lvl1pPr indent="-387350" lvl="0" marL="457200">
              <a:spcBef>
                <a:spcPts val="0"/>
              </a:spcBef>
              <a:spcAft>
                <a:spcPts val="0"/>
              </a:spcAft>
              <a:buSzPts val="2500"/>
              <a:buChar char="●"/>
              <a:defRPr sz="2500"/>
            </a:lvl1pPr>
            <a:lvl2pPr indent="-387350" lvl="1" marL="914400">
              <a:spcBef>
                <a:spcPts val="0"/>
              </a:spcBef>
              <a:spcAft>
                <a:spcPts val="0"/>
              </a:spcAft>
              <a:buSzPts val="2500"/>
              <a:buChar char="○"/>
              <a:defRPr sz="2500"/>
            </a:lvl2pPr>
            <a:lvl3pPr indent="-387350" lvl="2" marL="1371600">
              <a:spcBef>
                <a:spcPts val="0"/>
              </a:spcBef>
              <a:spcAft>
                <a:spcPts val="0"/>
              </a:spcAft>
              <a:buSzPts val="2500"/>
              <a:buChar char="■"/>
              <a:defRPr sz="2500"/>
            </a:lvl3pPr>
            <a:lvl4pPr indent="-387350" lvl="3" marL="1828800">
              <a:spcBef>
                <a:spcPts val="0"/>
              </a:spcBef>
              <a:spcAft>
                <a:spcPts val="0"/>
              </a:spcAft>
              <a:buSzPts val="2500"/>
              <a:buChar char="●"/>
              <a:defRPr sz="2500"/>
            </a:lvl4pPr>
            <a:lvl5pPr indent="-387350" lvl="4" marL="2286000">
              <a:spcBef>
                <a:spcPts val="0"/>
              </a:spcBef>
              <a:spcAft>
                <a:spcPts val="0"/>
              </a:spcAft>
              <a:buSzPts val="2500"/>
              <a:buChar char="○"/>
              <a:defRPr sz="2500"/>
            </a:lvl5pPr>
            <a:lvl6pPr indent="-387350" lvl="5" marL="2743200">
              <a:spcBef>
                <a:spcPts val="0"/>
              </a:spcBef>
              <a:spcAft>
                <a:spcPts val="0"/>
              </a:spcAft>
              <a:buSzPts val="2500"/>
              <a:buChar char="■"/>
              <a:defRPr sz="2500"/>
            </a:lvl6pPr>
            <a:lvl7pPr indent="-387350" lvl="6" marL="3200400">
              <a:spcBef>
                <a:spcPts val="0"/>
              </a:spcBef>
              <a:spcAft>
                <a:spcPts val="0"/>
              </a:spcAft>
              <a:buSzPts val="2500"/>
              <a:buChar char="●"/>
              <a:defRPr sz="2500"/>
            </a:lvl7pPr>
            <a:lvl8pPr indent="-387350" lvl="7" marL="3657600">
              <a:spcBef>
                <a:spcPts val="0"/>
              </a:spcBef>
              <a:spcAft>
                <a:spcPts val="0"/>
              </a:spcAft>
              <a:buSzPts val="2500"/>
              <a:buChar char="○"/>
              <a:defRPr sz="2500"/>
            </a:lvl8pPr>
            <a:lvl9pPr indent="-387350" lvl="8" marL="4114800">
              <a:spcBef>
                <a:spcPts val="0"/>
              </a:spcBef>
              <a:spcAft>
                <a:spcPts val="0"/>
              </a:spcAft>
              <a:buSzPts val="2500"/>
              <a:buChar char="■"/>
              <a:defRPr sz="2500"/>
            </a:lvl9pPr>
          </a:lstStyle>
          <a:p/>
        </p:txBody>
      </p:sp>
      <p:sp>
        <p:nvSpPr>
          <p:cNvPr id="879" name="Google Shape;879;p82"/>
          <p:cNvSpPr txBox="1"/>
          <p:nvPr>
            <p:ph idx="4" type="title"/>
          </p:nvPr>
        </p:nvSpPr>
        <p:spPr>
          <a:xfrm>
            <a:off x="770775" y="4397400"/>
            <a:ext cx="3615000" cy="3936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0" name="Google Shape;880;p82"/>
          <p:cNvSpPr txBox="1"/>
          <p:nvPr>
            <p:ph idx="5" type="subTitle"/>
          </p:nvPr>
        </p:nvSpPr>
        <p:spPr>
          <a:xfrm>
            <a:off x="770775" y="4722250"/>
            <a:ext cx="3615000" cy="261000"/>
          </a:xfrm>
          <a:prstGeom prst="rect">
            <a:avLst/>
          </a:prstGeom>
        </p:spPr>
        <p:txBody>
          <a:bodyPr anchorCtr="0" anchor="ctr" bIns="91425" lIns="91425" spcFirstLastPara="1" rIns="91425" wrap="square" tIns="91425">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CUSTOM_3_1">
    <p:spTree>
      <p:nvGrpSpPr>
        <p:cNvPr id="881" name="Shape 881"/>
        <p:cNvGrpSpPr/>
        <p:nvPr/>
      </p:nvGrpSpPr>
      <p:grpSpPr>
        <a:xfrm>
          <a:off x="0" y="0"/>
          <a:ext cx="0" cy="0"/>
          <a:chOff x="0" y="0"/>
          <a:chExt cx="0" cy="0"/>
        </a:xfrm>
      </p:grpSpPr>
      <p:sp>
        <p:nvSpPr>
          <p:cNvPr id="882" name="Google Shape;882;p83"/>
          <p:cNvSpPr txBox="1"/>
          <p:nvPr>
            <p:ph idx="1" type="body"/>
          </p:nvPr>
        </p:nvSpPr>
        <p:spPr>
          <a:xfrm>
            <a:off x="3117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83" name="Google Shape;883;p83"/>
          <p:cNvSpPr txBox="1"/>
          <p:nvPr>
            <p:ph type="title"/>
          </p:nvPr>
        </p:nvSpPr>
        <p:spPr>
          <a:xfrm>
            <a:off x="311700" y="173700"/>
            <a:ext cx="8527200" cy="10545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884" name="Google Shape;884;p83"/>
          <p:cNvSpPr txBox="1"/>
          <p:nvPr>
            <p:ph idx="2" type="body"/>
          </p:nvPr>
        </p:nvSpPr>
        <p:spPr>
          <a:xfrm>
            <a:off x="4680300" y="1447800"/>
            <a:ext cx="4158600" cy="335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extLst>
    <p:ext uri="{DCECCB84-F9BA-43D5-87BE-67443E8EF086}">
      <p15:sldGuideLst>
        <p15:guide id="1" orient="horz" pos="2115">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1">
    <p:spTree>
      <p:nvGrpSpPr>
        <p:cNvPr id="885" name="Shape 885"/>
        <p:cNvGrpSpPr/>
        <p:nvPr/>
      </p:nvGrpSpPr>
      <p:grpSpPr>
        <a:xfrm>
          <a:off x="0" y="0"/>
          <a:ext cx="0" cy="0"/>
          <a:chOff x="0" y="0"/>
          <a:chExt cx="0" cy="0"/>
        </a:xfrm>
      </p:grpSpPr>
      <p:sp>
        <p:nvSpPr>
          <p:cNvPr id="886" name="Google Shape;886;p8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87" name="Google Shape;887;p8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88" name="Google Shape;888;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889" name="Shape 889"/>
        <p:cNvGrpSpPr/>
        <p:nvPr/>
      </p:nvGrpSpPr>
      <p:grpSpPr>
        <a:xfrm>
          <a:off x="0" y="0"/>
          <a:ext cx="0" cy="0"/>
          <a:chOff x="0" y="0"/>
          <a:chExt cx="0" cy="0"/>
        </a:xfrm>
      </p:grpSpPr>
      <p:sp>
        <p:nvSpPr>
          <p:cNvPr id="890" name="Google Shape;890;p85"/>
          <p:cNvSpPr/>
          <p:nvPr/>
        </p:nvSpPr>
        <p:spPr>
          <a:xfrm>
            <a:off x="4572000" y="-1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8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92" name="Google Shape;892;p8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893" name="Google Shape;893;p8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94" name="Google Shape;894;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_2">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0" lIns="0" spcFirstLastPara="1" rIns="0" wrap="square" tIns="0">
            <a:noAutofit/>
          </a:bodyPr>
          <a:lstStyle>
            <a:lvl1pPr indent="-228600" lvl="0" marL="457200">
              <a:spcBef>
                <a:spcPts val="0"/>
              </a:spcBef>
              <a:spcAft>
                <a:spcPts val="0"/>
              </a:spcAft>
              <a:buSzPts val="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47" Type="http://schemas.openxmlformats.org/officeDocument/2006/relationships/theme" Target="../theme/theme1.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6.xml"/><Relationship Id="rId22" Type="http://schemas.openxmlformats.org/officeDocument/2006/relationships/slideLayout" Target="../slideLayouts/slideLayout68.xml"/><Relationship Id="rId21" Type="http://schemas.openxmlformats.org/officeDocument/2006/relationships/slideLayout" Target="../slideLayouts/slideLayout67.xml"/><Relationship Id="rId24" Type="http://schemas.openxmlformats.org/officeDocument/2006/relationships/slideLayout" Target="../slideLayouts/slideLayout70.xml"/><Relationship Id="rId23" Type="http://schemas.openxmlformats.org/officeDocument/2006/relationships/slideLayout" Target="../slideLayouts/slideLayout69.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26" Type="http://schemas.openxmlformats.org/officeDocument/2006/relationships/slideLayout" Target="../slideLayouts/slideLayout72.xml"/><Relationship Id="rId25" Type="http://schemas.openxmlformats.org/officeDocument/2006/relationships/slideLayout" Target="../slideLayouts/slideLayout71.xml"/><Relationship Id="rId28" Type="http://schemas.openxmlformats.org/officeDocument/2006/relationships/slideLayout" Target="../slideLayouts/slideLayout74.xml"/><Relationship Id="rId27" Type="http://schemas.openxmlformats.org/officeDocument/2006/relationships/slideLayout" Target="../slideLayouts/slideLayout73.xml"/><Relationship Id="rId5" Type="http://schemas.openxmlformats.org/officeDocument/2006/relationships/slideLayout" Target="../slideLayouts/slideLayout51.xml"/><Relationship Id="rId6" Type="http://schemas.openxmlformats.org/officeDocument/2006/relationships/slideLayout" Target="../slideLayouts/slideLayout52.xml"/><Relationship Id="rId29" Type="http://schemas.openxmlformats.org/officeDocument/2006/relationships/slideLayout" Target="../slideLayouts/slideLayout75.xml"/><Relationship Id="rId7" Type="http://schemas.openxmlformats.org/officeDocument/2006/relationships/slideLayout" Target="../slideLayouts/slideLayout53.xml"/><Relationship Id="rId8" Type="http://schemas.openxmlformats.org/officeDocument/2006/relationships/slideLayout" Target="../slideLayouts/slideLayout54.xml"/><Relationship Id="rId31" Type="http://schemas.openxmlformats.org/officeDocument/2006/relationships/slideLayout" Target="../slideLayouts/slideLayout77.xml"/><Relationship Id="rId30" Type="http://schemas.openxmlformats.org/officeDocument/2006/relationships/slideLayout" Target="../slideLayouts/slideLayout76.xml"/><Relationship Id="rId11" Type="http://schemas.openxmlformats.org/officeDocument/2006/relationships/slideLayout" Target="../slideLayouts/slideLayout57.xml"/><Relationship Id="rId33" Type="http://schemas.openxmlformats.org/officeDocument/2006/relationships/slideLayout" Target="../slideLayouts/slideLayout79.xml"/><Relationship Id="rId10" Type="http://schemas.openxmlformats.org/officeDocument/2006/relationships/slideLayout" Target="../slideLayouts/slideLayout56.xml"/><Relationship Id="rId32" Type="http://schemas.openxmlformats.org/officeDocument/2006/relationships/slideLayout" Target="../slideLayouts/slideLayout78.xml"/><Relationship Id="rId13" Type="http://schemas.openxmlformats.org/officeDocument/2006/relationships/slideLayout" Target="../slideLayouts/slideLayout59.xml"/><Relationship Id="rId35" Type="http://schemas.openxmlformats.org/officeDocument/2006/relationships/slideLayout" Target="../slideLayouts/slideLayout81.xml"/><Relationship Id="rId12" Type="http://schemas.openxmlformats.org/officeDocument/2006/relationships/slideLayout" Target="../slideLayouts/slideLayout58.xml"/><Relationship Id="rId34" Type="http://schemas.openxmlformats.org/officeDocument/2006/relationships/slideLayout" Target="../slideLayouts/slideLayout80.xml"/><Relationship Id="rId15" Type="http://schemas.openxmlformats.org/officeDocument/2006/relationships/slideLayout" Target="../slideLayouts/slideLayout61.xml"/><Relationship Id="rId37" Type="http://schemas.openxmlformats.org/officeDocument/2006/relationships/slideLayout" Target="../slideLayouts/slideLayout83.xml"/><Relationship Id="rId14" Type="http://schemas.openxmlformats.org/officeDocument/2006/relationships/slideLayout" Target="../slideLayouts/slideLayout60.xml"/><Relationship Id="rId36" Type="http://schemas.openxmlformats.org/officeDocument/2006/relationships/slideLayout" Target="../slideLayouts/slideLayout82.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38" Type="http://schemas.openxmlformats.org/officeDocument/2006/relationships/theme" Target="../theme/theme2.xml"/><Relationship Id="rId19" Type="http://schemas.openxmlformats.org/officeDocument/2006/relationships/slideLayout" Target="../slideLayouts/slideLayout65.xml"/><Relationship Id="rId18"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49575" y="634948"/>
            <a:ext cx="2277000" cy="667200"/>
          </a:xfrm>
          <a:prstGeom prst="rect">
            <a:avLst/>
          </a:prstGeom>
          <a:noFill/>
          <a:ln>
            <a:noFill/>
          </a:ln>
        </p:spPr>
        <p:txBody>
          <a:bodyPr anchorCtr="0" anchor="t" bIns="0" lIns="0" spcFirstLastPara="1" rIns="0" wrap="square" tIns="0">
            <a:noAutofit/>
          </a:bodyPr>
          <a:lstStyle>
            <a:lvl1pPr lvl="0">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1pPr>
            <a:lvl2pPr lvl="1">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2pPr>
            <a:lvl3pPr lvl="2">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3pPr>
            <a:lvl4pPr lvl="3">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4pPr>
            <a:lvl5pPr lvl="4">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5pPr>
            <a:lvl6pPr lvl="5">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6pPr>
            <a:lvl7pPr lvl="6">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7pPr>
            <a:lvl8pPr lvl="7">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8pPr>
            <a:lvl9pPr lvl="8">
              <a:lnSpc>
                <a:spcPct val="75000"/>
              </a:lnSpc>
              <a:spcBef>
                <a:spcPts val="0"/>
              </a:spcBef>
              <a:spcAft>
                <a:spcPts val="0"/>
              </a:spcAft>
              <a:buClr>
                <a:schemeClr val="lt2"/>
              </a:buClr>
              <a:buSzPts val="2800"/>
              <a:buFont typeface="Work Sans Black"/>
              <a:buNone/>
              <a:defRPr sz="2800">
                <a:solidFill>
                  <a:schemeClr val="lt2"/>
                </a:solidFill>
                <a:latin typeface="Work Sans Black"/>
                <a:ea typeface="Work Sans Black"/>
                <a:cs typeface="Work Sans Black"/>
                <a:sym typeface="Work Sans Black"/>
              </a:defRPr>
            </a:lvl9pPr>
          </a:lstStyle>
          <a:p/>
        </p:txBody>
      </p:sp>
      <p:sp>
        <p:nvSpPr>
          <p:cNvPr id="7" name="Google Shape;7;p1"/>
          <p:cNvSpPr txBox="1"/>
          <p:nvPr>
            <p:ph idx="1" type="body"/>
          </p:nvPr>
        </p:nvSpPr>
        <p:spPr>
          <a:xfrm>
            <a:off x="449575" y="3121200"/>
            <a:ext cx="8433300" cy="1180800"/>
          </a:xfrm>
          <a:prstGeom prst="rect">
            <a:avLst/>
          </a:prstGeom>
          <a:noFill/>
          <a:ln>
            <a:noFill/>
          </a:ln>
        </p:spPr>
        <p:txBody>
          <a:bodyPr anchorCtr="0" anchor="b" bIns="0" lIns="0" spcFirstLastPara="1" rIns="0" wrap="square" tIns="0">
            <a:noAutofit/>
          </a:bodyPr>
          <a:lstStyle>
            <a:lvl1pPr indent="-279400" lvl="0" marL="4572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1pPr>
            <a:lvl2pPr indent="-279400" lvl="1" marL="914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2pPr>
            <a:lvl3pPr indent="-279400" lvl="2" marL="13716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3pPr>
            <a:lvl4pPr indent="-279400" lvl="3" marL="18288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4pPr>
            <a:lvl5pPr indent="-279400" lvl="4" marL="22860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5pPr>
            <a:lvl6pPr indent="-279400" lvl="5" marL="27432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6pPr>
            <a:lvl7pPr indent="-279400" lvl="6" marL="32004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7pPr>
            <a:lvl8pPr indent="-279400" lvl="7" marL="36576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8pPr>
            <a:lvl9pPr indent="-279400" lvl="8" marL="4114800">
              <a:spcBef>
                <a:spcPts val="0"/>
              </a:spcBef>
              <a:spcAft>
                <a:spcPts val="0"/>
              </a:spcAft>
              <a:buClr>
                <a:schemeClr val="dk1"/>
              </a:buClr>
              <a:buSzPts val="800"/>
              <a:buFont typeface="Work Sans"/>
              <a:buChar char="■"/>
              <a:defRPr sz="800">
                <a:solidFill>
                  <a:schemeClr val="dk1"/>
                </a:solidFill>
                <a:latin typeface="Work Sans"/>
                <a:ea typeface="Work Sans"/>
                <a:cs typeface="Work Sans"/>
                <a:sym typeface="Work Sans"/>
              </a:defRPr>
            </a:lvl9pPr>
          </a:lstStyle>
          <a:p/>
        </p:txBody>
      </p:sp>
      <p:sp>
        <p:nvSpPr>
          <p:cNvPr id="8" name="Google Shape;8;p1"/>
          <p:cNvSpPr txBox="1"/>
          <p:nvPr>
            <p:ph idx="12" type="sldNum"/>
          </p:nvPr>
        </p:nvSpPr>
        <p:spPr>
          <a:xfrm>
            <a:off x="226300" y="4886025"/>
            <a:ext cx="456600" cy="169200"/>
          </a:xfrm>
          <a:prstGeom prst="rect">
            <a:avLst/>
          </a:prstGeom>
          <a:noFill/>
          <a:ln>
            <a:noFill/>
          </a:ln>
        </p:spPr>
        <p:txBody>
          <a:bodyPr anchorCtr="0" anchor="ctr" bIns="0" lIns="0" spcFirstLastPara="1" rIns="0" wrap="square" tIns="0">
            <a:noAutofit/>
          </a:bodyPr>
          <a:lstStyle>
            <a:lvl1pPr lvl="0" rtl="0">
              <a:buNone/>
              <a:defRPr sz="1100">
                <a:solidFill>
                  <a:schemeClr val="lt2"/>
                </a:solidFill>
                <a:latin typeface="Work Sans Black"/>
                <a:ea typeface="Work Sans Black"/>
                <a:cs typeface="Work Sans Black"/>
                <a:sym typeface="Work Sans Black"/>
              </a:defRPr>
            </a:lvl1pPr>
            <a:lvl2pPr lvl="1" rtl="0">
              <a:buNone/>
              <a:defRPr sz="1100">
                <a:solidFill>
                  <a:schemeClr val="lt2"/>
                </a:solidFill>
                <a:latin typeface="Work Sans Black"/>
                <a:ea typeface="Work Sans Black"/>
                <a:cs typeface="Work Sans Black"/>
                <a:sym typeface="Work Sans Black"/>
              </a:defRPr>
            </a:lvl2pPr>
            <a:lvl3pPr lvl="2" rtl="0">
              <a:buNone/>
              <a:defRPr sz="1100">
                <a:solidFill>
                  <a:schemeClr val="lt2"/>
                </a:solidFill>
                <a:latin typeface="Work Sans Black"/>
                <a:ea typeface="Work Sans Black"/>
                <a:cs typeface="Work Sans Black"/>
                <a:sym typeface="Work Sans Black"/>
              </a:defRPr>
            </a:lvl3pPr>
            <a:lvl4pPr lvl="3" rtl="0">
              <a:buNone/>
              <a:defRPr sz="1100">
                <a:solidFill>
                  <a:schemeClr val="lt2"/>
                </a:solidFill>
                <a:latin typeface="Work Sans Black"/>
                <a:ea typeface="Work Sans Black"/>
                <a:cs typeface="Work Sans Black"/>
                <a:sym typeface="Work Sans Black"/>
              </a:defRPr>
            </a:lvl4pPr>
            <a:lvl5pPr lvl="4" rtl="0">
              <a:buNone/>
              <a:defRPr sz="1100">
                <a:solidFill>
                  <a:schemeClr val="lt2"/>
                </a:solidFill>
                <a:latin typeface="Work Sans Black"/>
                <a:ea typeface="Work Sans Black"/>
                <a:cs typeface="Work Sans Black"/>
                <a:sym typeface="Work Sans Black"/>
              </a:defRPr>
            </a:lvl5pPr>
            <a:lvl6pPr lvl="5" rtl="0">
              <a:buNone/>
              <a:defRPr sz="1100">
                <a:solidFill>
                  <a:schemeClr val="lt2"/>
                </a:solidFill>
                <a:latin typeface="Work Sans Black"/>
                <a:ea typeface="Work Sans Black"/>
                <a:cs typeface="Work Sans Black"/>
                <a:sym typeface="Work Sans Black"/>
              </a:defRPr>
            </a:lvl6pPr>
            <a:lvl7pPr lvl="6" rtl="0">
              <a:buNone/>
              <a:defRPr sz="1100">
                <a:solidFill>
                  <a:schemeClr val="lt2"/>
                </a:solidFill>
                <a:latin typeface="Work Sans Black"/>
                <a:ea typeface="Work Sans Black"/>
                <a:cs typeface="Work Sans Black"/>
                <a:sym typeface="Work Sans Black"/>
              </a:defRPr>
            </a:lvl7pPr>
            <a:lvl8pPr lvl="7" rtl="0">
              <a:buNone/>
              <a:defRPr sz="1100">
                <a:solidFill>
                  <a:schemeClr val="lt2"/>
                </a:solidFill>
                <a:latin typeface="Work Sans Black"/>
                <a:ea typeface="Work Sans Black"/>
                <a:cs typeface="Work Sans Black"/>
                <a:sym typeface="Work Sans Black"/>
              </a:defRPr>
            </a:lvl8pPr>
            <a:lvl9pPr lvl="8" rtl="0">
              <a:buNone/>
              <a:defRPr sz="1100">
                <a:solidFill>
                  <a:schemeClr val="lt2"/>
                </a:solidFill>
                <a:latin typeface="Work Sans Black"/>
                <a:ea typeface="Work Sans Black"/>
                <a:cs typeface="Work Sans Black"/>
                <a:sym typeface="Work Sans Black"/>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50">
          <p15:clr>
            <a:srgbClr val="E46962"/>
          </p15:clr>
        </p15:guide>
        <p15:guide id="2" orient="horz" pos="2845">
          <p15:clr>
            <a:srgbClr val="E46962"/>
          </p15:clr>
        </p15:guide>
        <p15:guide id="3" pos="144">
          <p15:clr>
            <a:srgbClr val="E46962"/>
          </p15:clr>
        </p15:guide>
        <p15:guide id="4" pos="467">
          <p15:clr>
            <a:srgbClr val="E46962"/>
          </p15:clr>
        </p15:guide>
        <p15:guide id="5" pos="611">
          <p15:clr>
            <a:srgbClr val="E46962"/>
          </p15:clr>
        </p15:guide>
        <p15:guide id="6" pos="933">
          <p15:clr>
            <a:srgbClr val="E46962"/>
          </p15:clr>
        </p15:guide>
        <p15:guide id="7" pos="1077">
          <p15:clr>
            <a:srgbClr val="E46962"/>
          </p15:clr>
        </p15:guide>
        <p15:guide id="8" pos="1400">
          <p15:clr>
            <a:srgbClr val="E46962"/>
          </p15:clr>
        </p15:guide>
        <p15:guide id="9" pos="1544">
          <p15:clr>
            <a:srgbClr val="E46962"/>
          </p15:clr>
        </p15:guide>
        <p15:guide id="10" pos="1866">
          <p15:clr>
            <a:srgbClr val="E46962"/>
          </p15:clr>
        </p15:guide>
        <p15:guide id="11" pos="2010">
          <p15:clr>
            <a:srgbClr val="E46962"/>
          </p15:clr>
        </p15:guide>
        <p15:guide id="12" pos="2477">
          <p15:clr>
            <a:srgbClr val="E46962"/>
          </p15:clr>
        </p15:guide>
        <p15:guide id="13" pos="2333">
          <p15:clr>
            <a:srgbClr val="E46962"/>
          </p15:clr>
        </p15:guide>
        <p15:guide id="14" pos="2799">
          <p15:clr>
            <a:srgbClr val="E46962"/>
          </p15:clr>
        </p15:guide>
        <p15:guide id="15" pos="3266">
          <p15:clr>
            <a:srgbClr val="E46962"/>
          </p15:clr>
        </p15:guide>
        <p15:guide id="16" pos="2943">
          <p15:clr>
            <a:srgbClr val="E46962"/>
          </p15:clr>
        </p15:guide>
        <p15:guide id="17" pos="3729">
          <p15:clr>
            <a:srgbClr val="E46962"/>
          </p15:clr>
        </p15:guide>
        <p15:guide id="18" pos="3410">
          <p15:clr>
            <a:srgbClr val="E46962"/>
          </p15:clr>
        </p15:guide>
        <p15:guide id="19" pos="4196">
          <p15:clr>
            <a:srgbClr val="E46962"/>
          </p15:clr>
        </p15:guide>
        <p15:guide id="20" pos="3873">
          <p15:clr>
            <a:srgbClr val="E46962"/>
          </p15:clr>
        </p15:guide>
        <p15:guide id="21" pos="4340">
          <p15:clr>
            <a:srgbClr val="E46962"/>
          </p15:clr>
        </p15:guide>
        <p15:guide id="22" pos="4806">
          <p15:clr>
            <a:srgbClr val="E46962"/>
          </p15:clr>
        </p15:guide>
        <p15:guide id="23" pos="4662">
          <p15:clr>
            <a:srgbClr val="E46962"/>
          </p15:clr>
        </p15:guide>
        <p15:guide id="24" pos="5273">
          <p15:clr>
            <a:srgbClr val="E46962"/>
          </p15:clr>
        </p15:guide>
        <p15:guide id="25" pos="5129">
          <p15:clr>
            <a:srgbClr val="E46962"/>
          </p15:clr>
        </p15:guide>
        <p15:guide id="26" pos="5595">
          <p15:clr>
            <a:srgbClr val="E46962"/>
          </p15:clr>
        </p15:guide>
        <p15:guide id="27" orient="horz" pos="299">
          <p15:clr>
            <a:srgbClr val="E46962"/>
          </p15:clr>
        </p15:guide>
        <p15:guide id="28" orient="horz" pos="449">
          <p15:clr>
            <a:srgbClr val="E46962"/>
          </p15:clr>
        </p15:guide>
        <p15:guide id="29" orient="horz" pos="599">
          <p15:clr>
            <a:srgbClr val="E46962"/>
          </p15:clr>
        </p15:guide>
        <p15:guide id="30" orient="horz" pos="748">
          <p15:clr>
            <a:srgbClr val="E46962"/>
          </p15:clr>
        </p15:guide>
        <p15:guide id="31" orient="horz" pos="898">
          <p15:clr>
            <a:srgbClr val="E46962"/>
          </p15:clr>
        </p15:guide>
        <p15:guide id="32" orient="horz" pos="1048">
          <p15:clr>
            <a:srgbClr val="E46962"/>
          </p15:clr>
        </p15:guide>
        <p15:guide id="33" orient="horz" pos="1197">
          <p15:clr>
            <a:srgbClr val="E46962"/>
          </p15:clr>
        </p15:guide>
        <p15:guide id="34" orient="horz" pos="1347">
          <p15:clr>
            <a:srgbClr val="E46962"/>
          </p15:clr>
        </p15:guide>
        <p15:guide id="35" orient="horz" pos="1497">
          <p15:clr>
            <a:srgbClr val="E46962"/>
          </p15:clr>
        </p15:guide>
        <p15:guide id="36" orient="horz" pos="1646">
          <p15:clr>
            <a:srgbClr val="E46962"/>
          </p15:clr>
        </p15:guide>
        <p15:guide id="37" orient="horz" pos="1796">
          <p15:clr>
            <a:srgbClr val="E46962"/>
          </p15:clr>
        </p15:guide>
        <p15:guide id="38" orient="horz" pos="1947">
          <p15:clr>
            <a:srgbClr val="E46962"/>
          </p15:clr>
        </p15:guide>
        <p15:guide id="39" orient="horz" pos="2097">
          <p15:clr>
            <a:srgbClr val="E46962"/>
          </p15:clr>
        </p15:guide>
        <p15:guide id="40" orient="horz" pos="2246">
          <p15:clr>
            <a:srgbClr val="E46962"/>
          </p15:clr>
        </p15:guide>
        <p15:guide id="41" orient="horz" pos="2396">
          <p15:clr>
            <a:srgbClr val="E46962"/>
          </p15:clr>
        </p15:guide>
        <p15:guide id="42" orient="horz" pos="2546">
          <p15:clr>
            <a:srgbClr val="E46962"/>
          </p15:clr>
        </p15:guide>
        <p15:guide id="43" orient="horz" pos="2695">
          <p15:clr>
            <a:srgbClr val="E46962"/>
          </p15:clr>
        </p15:guide>
        <p15:guide id="44" orient="horz" pos="2995">
          <p15:clr>
            <a:srgbClr val="E46962"/>
          </p15:clr>
        </p15:guide>
        <p15:guide id="45" orient="horz" pos="3131">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93" name="Shape 493"/>
        <p:cNvGrpSpPr/>
        <p:nvPr/>
      </p:nvGrpSpPr>
      <p:grpSpPr>
        <a:xfrm>
          <a:off x="0" y="0"/>
          <a:ext cx="0" cy="0"/>
          <a:chOff x="0" y="0"/>
          <a:chExt cx="0" cy="0"/>
        </a:xfrm>
      </p:grpSpPr>
      <p:sp>
        <p:nvSpPr>
          <p:cNvPr id="494" name="Google Shape;494;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1pPr>
            <a:lvl2pPr lvl="1">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2pPr>
            <a:lvl3pPr lvl="2">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3pPr>
            <a:lvl4pPr lvl="3">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4pPr>
            <a:lvl5pPr lvl="4">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5pPr>
            <a:lvl6pPr lvl="5">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6pPr>
            <a:lvl7pPr lvl="6">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7pPr>
            <a:lvl8pPr lvl="7">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8pPr>
            <a:lvl9pPr lvl="8">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9pPr>
          </a:lstStyle>
          <a:p/>
        </p:txBody>
      </p:sp>
      <p:sp>
        <p:nvSpPr>
          <p:cNvPr id="495" name="Google Shape;495;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Font typeface="Urbanist"/>
              <a:buChar char="●"/>
              <a:defRPr sz="1800">
                <a:solidFill>
                  <a:schemeClr val="dk1"/>
                </a:solidFill>
                <a:latin typeface="Urbanist"/>
                <a:ea typeface="Urbanist"/>
                <a:cs typeface="Urbanist"/>
                <a:sym typeface="Urbanist"/>
              </a:defRPr>
            </a:lvl1pPr>
            <a:lvl2pPr indent="-317500" lvl="1" marL="914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indent="-317500" lvl="2" marL="1371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indent="-317500" lvl="3" marL="1828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indent="-317500" lvl="4" marL="22860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indent="-317500" lvl="5" marL="27432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indent="-317500" lvl="6" marL="32004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indent="-317500" lvl="7" marL="36576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indent="-317500" lvl="8" marL="41148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9pPr>
          </a:lstStyle>
          <a:p/>
        </p:txBody>
      </p:sp>
      <p:sp>
        <p:nvSpPr>
          <p:cNvPr id="496" name="Google Shape;496;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xml"/><Relationship Id="rId3" Type="http://schemas.openxmlformats.org/officeDocument/2006/relationships/image" Target="../media/image32.jpg"/><Relationship Id="rId4" Type="http://schemas.openxmlformats.org/officeDocument/2006/relationships/image" Target="../media/image8.jpg"/><Relationship Id="rId5"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10.jpg"/><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10.jp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10.jpg"/><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10.jpg"/><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7.xml"/><Relationship Id="rId3" Type="http://schemas.openxmlformats.org/officeDocument/2006/relationships/image" Target="../media/image19.jpg"/><Relationship Id="rId4" Type="http://schemas.openxmlformats.org/officeDocument/2006/relationships/image" Target="../media/image11.jpg"/><Relationship Id="rId5"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8.xml"/><Relationship Id="rId3" Type="http://schemas.openxmlformats.org/officeDocument/2006/relationships/image" Target="../media/image20.jpg"/><Relationship Id="rId4"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0.xml"/><Relationship Id="rId3" Type="http://schemas.openxmlformats.org/officeDocument/2006/relationships/image" Target="../media/image33.jpg"/><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1.xml"/><Relationship Id="rId3" Type="http://schemas.openxmlformats.org/officeDocument/2006/relationships/hyperlink" Target="https://doi.org/10.2307/303368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86"/>
          <p:cNvSpPr txBox="1"/>
          <p:nvPr>
            <p:ph type="ctrTitle"/>
          </p:nvPr>
        </p:nvSpPr>
        <p:spPr>
          <a:xfrm>
            <a:off x="156202" y="387925"/>
            <a:ext cx="5031600" cy="289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5600"/>
              <a:t>Attention and Distraction</a:t>
            </a:r>
            <a:endParaRPr sz="5600"/>
          </a:p>
          <a:p>
            <a:pPr indent="0" lvl="0" marL="0" rtl="0" algn="l">
              <a:spcBef>
                <a:spcPts val="0"/>
              </a:spcBef>
              <a:spcAft>
                <a:spcPts val="0"/>
              </a:spcAft>
              <a:buNone/>
            </a:pPr>
            <a:r>
              <a:t/>
            </a:r>
            <a:endParaRPr sz="3600"/>
          </a:p>
          <a:p>
            <a:pPr indent="0" lvl="0" marL="0" rtl="0" algn="l">
              <a:spcBef>
                <a:spcPts val="0"/>
              </a:spcBef>
              <a:spcAft>
                <a:spcPts val="0"/>
              </a:spcAft>
              <a:buNone/>
            </a:pPr>
            <a:r>
              <a:rPr lang="en" sz="3400"/>
              <a:t>Case-Study Project</a:t>
            </a:r>
            <a:endParaRPr sz="3400"/>
          </a:p>
        </p:txBody>
      </p:sp>
      <p:sp>
        <p:nvSpPr>
          <p:cNvPr id="900" name="Google Shape;900;p86"/>
          <p:cNvSpPr txBox="1"/>
          <p:nvPr>
            <p:ph idx="1" type="subTitle"/>
          </p:nvPr>
        </p:nvSpPr>
        <p:spPr>
          <a:xfrm>
            <a:off x="208794" y="4054502"/>
            <a:ext cx="43632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Dagny Junghans and Nicole Rocheteau</a:t>
            </a:r>
            <a:endParaRPr sz="2400"/>
          </a:p>
        </p:txBody>
      </p:sp>
      <p:pic>
        <p:nvPicPr>
          <p:cNvPr id="901" name="Google Shape;901;p86" title="IMG_4874.HEIC"/>
          <p:cNvPicPr preferRelativeResize="0"/>
          <p:nvPr>
            <p:ph idx="3" type="pic"/>
          </p:nvPr>
        </p:nvPicPr>
        <p:blipFill rotWithShape="1">
          <a:blip r:embed="rId3">
            <a:alphaModFix/>
          </a:blip>
          <a:srcRect b="12495" l="0" r="0" t="12502"/>
          <a:stretch/>
        </p:blipFill>
        <p:spPr>
          <a:xfrm>
            <a:off x="7865800" y="2667450"/>
            <a:ext cx="1154100" cy="1154100"/>
          </a:xfrm>
          <a:prstGeom prst="ellipse">
            <a:avLst/>
          </a:prstGeom>
        </p:spPr>
      </p:pic>
      <p:sp>
        <p:nvSpPr>
          <p:cNvPr id="902" name="Google Shape;902;p86"/>
          <p:cNvSpPr/>
          <p:nvPr/>
        </p:nvSpPr>
        <p:spPr>
          <a:xfrm>
            <a:off x="156204" y="2108150"/>
            <a:ext cx="38514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pic>
        <p:nvPicPr>
          <p:cNvPr descr="Very close up of a poster printed in pink and orange." id="903" name="Google Shape;903;p86"/>
          <p:cNvPicPr preferRelativeResize="0"/>
          <p:nvPr>
            <p:ph idx="4" type="pic"/>
          </p:nvPr>
        </p:nvPicPr>
        <p:blipFill rotWithShape="1">
          <a:blip r:embed="rId4">
            <a:alphaModFix/>
          </a:blip>
          <a:srcRect b="0" l="12502" r="12495" t="0"/>
          <a:stretch/>
        </p:blipFill>
        <p:spPr>
          <a:xfrm>
            <a:off x="6566777" y="3873750"/>
            <a:ext cx="1154100" cy="1154100"/>
          </a:xfrm>
          <a:prstGeom prst="ellipse">
            <a:avLst/>
          </a:prstGeom>
        </p:spPr>
      </p:pic>
      <p:pic>
        <p:nvPicPr>
          <p:cNvPr id="904" name="Google Shape;904;p86" title="B43A30BA-5082-4426-9AE3-50CBC8158E57_1_105_c.jpeg"/>
          <p:cNvPicPr preferRelativeResize="0"/>
          <p:nvPr>
            <p:ph idx="4" type="pic"/>
          </p:nvPr>
        </p:nvPicPr>
        <p:blipFill rotWithShape="1">
          <a:blip r:embed="rId5">
            <a:alphaModFix/>
          </a:blip>
          <a:srcRect b="43887" l="0" r="35876" t="8017"/>
          <a:stretch/>
        </p:blipFill>
        <p:spPr>
          <a:xfrm>
            <a:off x="5232699" y="1371325"/>
            <a:ext cx="1154100" cy="1154100"/>
          </a:xfrm>
          <a:prstGeom prst="ellipse">
            <a:avLst/>
          </a:prstGeom>
        </p:spPr>
      </p:pic>
      <p:sp>
        <p:nvSpPr>
          <p:cNvPr id="905" name="Google Shape;905;p86"/>
          <p:cNvSpPr/>
          <p:nvPr/>
        </p:nvSpPr>
        <p:spPr>
          <a:xfrm>
            <a:off x="156200" y="1371325"/>
            <a:ext cx="46341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95" title="F28A611D-B96C-4BBC-8C84-6F4B514E6991_1_105_c.jpeg"/>
          <p:cNvPicPr preferRelativeResize="0"/>
          <p:nvPr>
            <p:ph idx="2" type="pic"/>
          </p:nvPr>
        </p:nvPicPr>
        <p:blipFill rotWithShape="1">
          <a:blip r:embed="rId3">
            <a:alphaModFix/>
          </a:blip>
          <a:srcRect b="16915" l="0" r="0" t="0"/>
          <a:stretch/>
        </p:blipFill>
        <p:spPr>
          <a:xfrm>
            <a:off x="453800" y="517875"/>
            <a:ext cx="3708000" cy="4107600"/>
          </a:xfrm>
          <a:prstGeom prst="roundRect">
            <a:avLst>
              <a:gd fmla="val 16667" name="adj"/>
            </a:avLst>
          </a:prstGeom>
        </p:spPr>
      </p:pic>
      <p:sp>
        <p:nvSpPr>
          <p:cNvPr id="1029" name="Google Shape;1029;p95"/>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distracted by talking </a:t>
            </a:r>
            <a:r>
              <a:rPr lang="en"/>
              <a:t>to </a:t>
            </a:r>
            <a:r>
              <a:rPr lang="en"/>
              <a:t>peers.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1200"/>
              </a:spcAft>
              <a:buClr>
                <a:schemeClr val="dk1"/>
              </a:buClr>
              <a:buSzPts val="1100"/>
              <a:buFont typeface="Arial"/>
              <a:buNone/>
            </a:pPr>
            <a:r>
              <a:rPr lang="en" sz="1800"/>
              <a:t>October 15, 2025</a:t>
            </a:r>
            <a:endParaRPr/>
          </a:p>
        </p:txBody>
      </p:sp>
      <p:sp>
        <p:nvSpPr>
          <p:cNvPr id="1030" name="Google Shape;1030;p95"/>
          <p:cNvSpPr/>
          <p:nvPr/>
        </p:nvSpPr>
        <p:spPr>
          <a:xfrm>
            <a:off x="4682426" y="91513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31" name="Google Shape;1031;p95"/>
          <p:cNvSpPr/>
          <p:nvPr/>
        </p:nvSpPr>
        <p:spPr>
          <a:xfrm>
            <a:off x="5012799" y="915131"/>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32" name="Google Shape;1032;p95"/>
          <p:cNvSpPr/>
          <p:nvPr/>
        </p:nvSpPr>
        <p:spPr>
          <a:xfrm rot="10800000">
            <a:off x="7481585" y="3392042"/>
            <a:ext cx="677100" cy="6771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33" name="Google Shape;1033;p95"/>
          <p:cNvSpPr/>
          <p:nvPr/>
        </p:nvSpPr>
        <p:spPr>
          <a:xfrm rot="10800000">
            <a:off x="7819630" y="3392042"/>
            <a:ext cx="677100" cy="6771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034" name="Google Shape;1034;p95"/>
          <p:cNvSpPr/>
          <p:nvPr/>
        </p:nvSpPr>
        <p:spPr>
          <a:xfrm>
            <a:off x="1174750" y="854375"/>
            <a:ext cx="788700" cy="78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96"/>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stirring their paint water to make a vortex.</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rPr lang="en" sz="1800"/>
              <a:t>October 15, 2025</a:t>
            </a:r>
            <a:endParaRPr sz="1800"/>
          </a:p>
          <a:p>
            <a:pPr indent="0" lvl="0" marL="0" rtl="0" algn="l">
              <a:spcBef>
                <a:spcPts val="1200"/>
              </a:spcBef>
              <a:spcAft>
                <a:spcPts val="1200"/>
              </a:spcAft>
              <a:buNone/>
            </a:pPr>
            <a:r>
              <a:t/>
            </a:r>
            <a:endParaRPr/>
          </a:p>
        </p:txBody>
      </p:sp>
      <p:pic>
        <p:nvPicPr>
          <p:cNvPr id="1040" name="Google Shape;1040;p96" title="9718D6FB-95BF-47E5-AEE8-9333FE5495B5_1_105_c.jpeg"/>
          <p:cNvPicPr preferRelativeResize="0"/>
          <p:nvPr>
            <p:ph idx="3" type="pic"/>
          </p:nvPr>
        </p:nvPicPr>
        <p:blipFill rotWithShape="1">
          <a:blip r:embed="rId3">
            <a:alphaModFix/>
          </a:blip>
          <a:srcRect b="8457" l="0" r="0" t="8457"/>
          <a:stretch/>
        </p:blipFill>
        <p:spPr>
          <a:xfrm>
            <a:off x="5024275" y="517950"/>
            <a:ext cx="3708000" cy="4107600"/>
          </a:xfrm>
          <a:prstGeom prst="roundRect">
            <a:avLst>
              <a:gd fmla="val 16667" name="adj"/>
            </a:avLst>
          </a:prstGeom>
        </p:spPr>
      </p:pic>
      <p:sp>
        <p:nvSpPr>
          <p:cNvPr id="1041" name="Google Shape;1041;p96"/>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42" name="Google Shape;1042;p96"/>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43" name="Google Shape;1043;p96"/>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44" name="Google Shape;1044;p96"/>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45" name="Google Shape;1045;p96"/>
          <p:cNvSpPr/>
          <p:nvPr/>
        </p:nvSpPr>
        <p:spPr>
          <a:xfrm>
            <a:off x="5222875" y="793750"/>
            <a:ext cx="788700" cy="78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46" name="Google Shape;1046;p96"/>
          <p:cNvSpPr/>
          <p:nvPr/>
        </p:nvSpPr>
        <p:spPr>
          <a:xfrm>
            <a:off x="7804150" y="1251400"/>
            <a:ext cx="788700" cy="7833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pic>
        <p:nvPicPr>
          <p:cNvPr id="1051" name="Google Shape;1051;p97" title="213D5D08-4FD9-41E9-AD14-2016A89BD1FC_1_105_c.jpeg"/>
          <p:cNvPicPr preferRelativeResize="0"/>
          <p:nvPr>
            <p:ph idx="2" type="pic"/>
          </p:nvPr>
        </p:nvPicPr>
        <p:blipFill rotWithShape="1">
          <a:blip r:embed="rId3">
            <a:alphaModFix/>
          </a:blip>
          <a:srcRect b="16915" l="0" r="0" t="0"/>
          <a:stretch/>
        </p:blipFill>
        <p:spPr>
          <a:xfrm>
            <a:off x="453800" y="517875"/>
            <a:ext cx="3708000" cy="4107600"/>
          </a:xfrm>
          <a:prstGeom prst="roundRect">
            <a:avLst>
              <a:gd fmla="val 16667" name="adj"/>
            </a:avLst>
          </a:prstGeom>
        </p:spPr>
      </p:pic>
      <p:sp>
        <p:nvSpPr>
          <p:cNvPr id="1052" name="Google Shape;1052;p97"/>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playing with the paint water by stirring and adding colors.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rPr lang="en" sz="1800"/>
              <a:t>October 15, 2025</a:t>
            </a:r>
            <a:endParaRPr sz="1800"/>
          </a:p>
        </p:txBody>
      </p:sp>
      <p:sp>
        <p:nvSpPr>
          <p:cNvPr id="1053" name="Google Shape;1053;p97"/>
          <p:cNvSpPr/>
          <p:nvPr/>
        </p:nvSpPr>
        <p:spPr>
          <a:xfrm>
            <a:off x="4682426" y="91513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54" name="Google Shape;1054;p97"/>
          <p:cNvSpPr/>
          <p:nvPr/>
        </p:nvSpPr>
        <p:spPr>
          <a:xfrm>
            <a:off x="5012799" y="915131"/>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55" name="Google Shape;1055;p97"/>
          <p:cNvSpPr/>
          <p:nvPr/>
        </p:nvSpPr>
        <p:spPr>
          <a:xfrm rot="10800000">
            <a:off x="7481585" y="3392042"/>
            <a:ext cx="677100" cy="6771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56" name="Google Shape;1056;p97"/>
          <p:cNvSpPr/>
          <p:nvPr/>
        </p:nvSpPr>
        <p:spPr>
          <a:xfrm rot="10800000">
            <a:off x="7819630" y="3392042"/>
            <a:ext cx="677100" cy="6771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057" name="Google Shape;1057;p97"/>
          <p:cNvSpPr/>
          <p:nvPr/>
        </p:nvSpPr>
        <p:spPr>
          <a:xfrm>
            <a:off x="1751550" y="1634675"/>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98"/>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were throwing around markers and stirring the markers in the bins.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rPr lang="en" sz="1800"/>
              <a:t>October 15, 2025</a:t>
            </a:r>
            <a:endParaRPr sz="1800"/>
          </a:p>
          <a:p>
            <a:pPr indent="0" lvl="0" marL="0" rtl="0" algn="l">
              <a:spcBef>
                <a:spcPts val="1200"/>
              </a:spcBef>
              <a:spcAft>
                <a:spcPts val="1200"/>
              </a:spcAft>
              <a:buNone/>
            </a:pPr>
            <a:r>
              <a:t/>
            </a:r>
            <a:endParaRPr/>
          </a:p>
        </p:txBody>
      </p:sp>
      <p:pic>
        <p:nvPicPr>
          <p:cNvPr id="1063" name="Google Shape;1063;p98" title="275AE55D-7AFE-4EC8-8E4E-363386E43EAD_1_105_c.jpeg"/>
          <p:cNvPicPr preferRelativeResize="0"/>
          <p:nvPr>
            <p:ph idx="3" type="pic"/>
          </p:nvPr>
        </p:nvPicPr>
        <p:blipFill rotWithShape="1">
          <a:blip r:embed="rId3">
            <a:alphaModFix/>
          </a:blip>
          <a:srcRect b="16915" l="0" r="0" t="0"/>
          <a:stretch/>
        </p:blipFill>
        <p:spPr>
          <a:xfrm>
            <a:off x="5024275" y="517950"/>
            <a:ext cx="3708000" cy="4107600"/>
          </a:xfrm>
          <a:prstGeom prst="roundRect">
            <a:avLst>
              <a:gd fmla="val 16667" name="adj"/>
            </a:avLst>
          </a:prstGeom>
        </p:spPr>
      </p:pic>
      <p:sp>
        <p:nvSpPr>
          <p:cNvPr id="1064" name="Google Shape;1064;p98"/>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65" name="Google Shape;1065;p98"/>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66" name="Google Shape;1066;p98"/>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67" name="Google Shape;1067;p98"/>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68" name="Google Shape;1068;p98"/>
          <p:cNvSpPr/>
          <p:nvPr/>
        </p:nvSpPr>
        <p:spPr>
          <a:xfrm>
            <a:off x="7096125" y="809500"/>
            <a:ext cx="428400" cy="4419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pic>
        <p:nvPicPr>
          <p:cNvPr id="1073" name="Google Shape;1073;p99" title="3FB6B173-B66D-4683-9028-9F734C228992_1_105_c.jpeg"/>
          <p:cNvPicPr preferRelativeResize="0"/>
          <p:nvPr>
            <p:ph idx="2" type="pic"/>
          </p:nvPr>
        </p:nvPicPr>
        <p:blipFill rotWithShape="1">
          <a:blip r:embed="rId3">
            <a:alphaModFix/>
          </a:blip>
          <a:srcRect b="8457" l="0" r="0" t="8457"/>
          <a:stretch/>
        </p:blipFill>
        <p:spPr>
          <a:xfrm>
            <a:off x="453800" y="517875"/>
            <a:ext cx="3708000" cy="4107600"/>
          </a:xfrm>
          <a:prstGeom prst="roundRect">
            <a:avLst>
              <a:gd fmla="val 16667" name="adj"/>
            </a:avLst>
          </a:prstGeom>
        </p:spPr>
      </p:pic>
      <p:sp>
        <p:nvSpPr>
          <p:cNvPr id="1074" name="Google Shape;1074;p99"/>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student knocked over a </a:t>
            </a:r>
            <a:r>
              <a:rPr lang="en"/>
              <a:t>water bottle</a:t>
            </a:r>
            <a:r>
              <a:rPr lang="en"/>
              <a:t> while talking and got another </a:t>
            </a:r>
            <a:r>
              <a:rPr lang="en"/>
              <a:t>students</a:t>
            </a:r>
            <a:r>
              <a:rPr lang="en"/>
              <a:t> sketchbook wet.</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rPr lang="en" sz="1800"/>
              <a:t>October 15, 2025</a:t>
            </a:r>
            <a:endParaRPr sz="1800"/>
          </a:p>
        </p:txBody>
      </p:sp>
      <p:sp>
        <p:nvSpPr>
          <p:cNvPr id="1075" name="Google Shape;1075;p99"/>
          <p:cNvSpPr/>
          <p:nvPr/>
        </p:nvSpPr>
        <p:spPr>
          <a:xfrm>
            <a:off x="4682426" y="91513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76" name="Google Shape;1076;p99"/>
          <p:cNvSpPr/>
          <p:nvPr/>
        </p:nvSpPr>
        <p:spPr>
          <a:xfrm>
            <a:off x="5012799" y="915131"/>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77" name="Google Shape;1077;p99"/>
          <p:cNvSpPr/>
          <p:nvPr/>
        </p:nvSpPr>
        <p:spPr>
          <a:xfrm rot="10800000">
            <a:off x="7481585" y="3392042"/>
            <a:ext cx="677100" cy="6771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78" name="Google Shape;1078;p99"/>
          <p:cNvSpPr/>
          <p:nvPr/>
        </p:nvSpPr>
        <p:spPr>
          <a:xfrm rot="10800000">
            <a:off x="7819630" y="3392042"/>
            <a:ext cx="677100" cy="6771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00"/>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roughhousing in the back of the classroom.</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rPr lang="en" sz="1800"/>
              <a:t>October 15, 2025</a:t>
            </a:r>
            <a:endParaRPr sz="1800"/>
          </a:p>
          <a:p>
            <a:pPr indent="0" lvl="0" marL="0" rtl="0" algn="l">
              <a:spcBef>
                <a:spcPts val="1200"/>
              </a:spcBef>
              <a:spcAft>
                <a:spcPts val="1200"/>
              </a:spcAft>
              <a:buNone/>
            </a:pPr>
            <a:r>
              <a:t/>
            </a:r>
            <a:endParaRPr/>
          </a:p>
        </p:txBody>
      </p:sp>
      <p:pic>
        <p:nvPicPr>
          <p:cNvPr id="1084" name="Google Shape;1084;p100" title="5FF28F11-76A9-422E-87BE-A3EC5997FE58_1_105_c.jpeg"/>
          <p:cNvPicPr preferRelativeResize="0"/>
          <p:nvPr>
            <p:ph idx="3" type="pic"/>
          </p:nvPr>
        </p:nvPicPr>
        <p:blipFill rotWithShape="1">
          <a:blip r:embed="rId3">
            <a:alphaModFix/>
          </a:blip>
          <a:srcRect b="8457" l="0" r="0" t="8457"/>
          <a:stretch/>
        </p:blipFill>
        <p:spPr>
          <a:xfrm>
            <a:off x="5024275" y="517950"/>
            <a:ext cx="3708000" cy="4107600"/>
          </a:xfrm>
          <a:prstGeom prst="roundRect">
            <a:avLst>
              <a:gd fmla="val 16667" name="adj"/>
            </a:avLst>
          </a:prstGeom>
        </p:spPr>
      </p:pic>
      <p:sp>
        <p:nvSpPr>
          <p:cNvPr id="1085" name="Google Shape;1085;p100"/>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86" name="Google Shape;1086;p100"/>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87" name="Google Shape;1087;p100"/>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88" name="Google Shape;1088;p100"/>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pic>
        <p:nvPicPr>
          <p:cNvPr id="1093" name="Google Shape;1093;p101" title="680984C6-68D1-4862-88D8-98EE94183009_1_105_c.jpeg"/>
          <p:cNvPicPr preferRelativeResize="0"/>
          <p:nvPr>
            <p:ph idx="2" type="pic"/>
          </p:nvPr>
        </p:nvPicPr>
        <p:blipFill rotWithShape="1">
          <a:blip r:embed="rId3">
            <a:alphaModFix/>
          </a:blip>
          <a:srcRect b="8457" l="0" r="0" t="8457"/>
          <a:stretch/>
        </p:blipFill>
        <p:spPr>
          <a:xfrm>
            <a:off x="453800" y="517875"/>
            <a:ext cx="3708000" cy="4107600"/>
          </a:xfrm>
          <a:prstGeom prst="roundRect">
            <a:avLst>
              <a:gd fmla="val 16667" name="adj"/>
            </a:avLst>
          </a:prstGeom>
        </p:spPr>
      </p:pic>
      <p:sp>
        <p:nvSpPr>
          <p:cNvPr id="1094" name="Google Shape;1094;p101"/>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working, but also getting distracted by conversation.</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rPr lang="en" sz="1800"/>
              <a:t>October 15, 2025</a:t>
            </a:r>
            <a:endParaRPr sz="1800"/>
          </a:p>
        </p:txBody>
      </p:sp>
      <p:sp>
        <p:nvSpPr>
          <p:cNvPr id="1095" name="Google Shape;1095;p101"/>
          <p:cNvSpPr/>
          <p:nvPr/>
        </p:nvSpPr>
        <p:spPr>
          <a:xfrm>
            <a:off x="4682426" y="91513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96" name="Google Shape;1096;p101"/>
          <p:cNvSpPr/>
          <p:nvPr/>
        </p:nvSpPr>
        <p:spPr>
          <a:xfrm>
            <a:off x="5012799" y="915131"/>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97" name="Google Shape;1097;p101"/>
          <p:cNvSpPr/>
          <p:nvPr/>
        </p:nvSpPr>
        <p:spPr>
          <a:xfrm rot="10800000">
            <a:off x="7481585" y="3392042"/>
            <a:ext cx="677100" cy="6771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98" name="Google Shape;1098;p101"/>
          <p:cNvSpPr/>
          <p:nvPr/>
        </p:nvSpPr>
        <p:spPr>
          <a:xfrm rot="10800000">
            <a:off x="7819630" y="3392042"/>
            <a:ext cx="677100" cy="6771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02"/>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getting up to leave before they have finished cleaning their work stations.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rPr lang="en" sz="1800"/>
              <a:t>October 15, 2025</a:t>
            </a:r>
            <a:endParaRPr sz="1800"/>
          </a:p>
          <a:p>
            <a:pPr indent="0" lvl="0" marL="0" rtl="0" algn="l">
              <a:spcBef>
                <a:spcPts val="1200"/>
              </a:spcBef>
              <a:spcAft>
                <a:spcPts val="1200"/>
              </a:spcAft>
              <a:buNone/>
            </a:pPr>
            <a:r>
              <a:t/>
            </a:r>
            <a:endParaRPr/>
          </a:p>
        </p:txBody>
      </p:sp>
      <p:pic>
        <p:nvPicPr>
          <p:cNvPr id="1104" name="Google Shape;1104;p102" title="EC3AAE47-A0A0-499E-AB61-699EF17307A6_1_105_c.jpeg"/>
          <p:cNvPicPr preferRelativeResize="0"/>
          <p:nvPr>
            <p:ph idx="3" type="pic"/>
          </p:nvPr>
        </p:nvPicPr>
        <p:blipFill rotWithShape="1">
          <a:blip r:embed="rId3">
            <a:alphaModFix/>
          </a:blip>
          <a:srcRect b="24865" l="10802" r="655" t="1566"/>
          <a:stretch/>
        </p:blipFill>
        <p:spPr>
          <a:xfrm>
            <a:off x="5024275" y="517950"/>
            <a:ext cx="3708000" cy="4107600"/>
          </a:xfrm>
          <a:prstGeom prst="roundRect">
            <a:avLst>
              <a:gd fmla="val 16667" name="adj"/>
            </a:avLst>
          </a:prstGeom>
        </p:spPr>
      </p:pic>
      <p:sp>
        <p:nvSpPr>
          <p:cNvPr id="1105" name="Google Shape;1105;p102"/>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06" name="Google Shape;1106;p102"/>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107" name="Google Shape;1107;p102"/>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08" name="Google Shape;1108;p102"/>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09" name="Google Shape;1109;p102"/>
          <p:cNvSpPr/>
          <p:nvPr/>
        </p:nvSpPr>
        <p:spPr>
          <a:xfrm>
            <a:off x="7493000" y="1714050"/>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110" name="Google Shape;1110;p102"/>
          <p:cNvSpPr/>
          <p:nvPr/>
        </p:nvSpPr>
        <p:spPr>
          <a:xfrm>
            <a:off x="7235300" y="1853250"/>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111" name="Google Shape;1111;p102"/>
          <p:cNvSpPr/>
          <p:nvPr/>
        </p:nvSpPr>
        <p:spPr>
          <a:xfrm>
            <a:off x="5575300" y="1853250"/>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03"/>
          <p:cNvSpPr txBox="1"/>
          <p:nvPr>
            <p:ph type="title"/>
          </p:nvPr>
        </p:nvSpPr>
        <p:spPr>
          <a:xfrm>
            <a:off x="308400" y="98100"/>
            <a:ext cx="8527200" cy="9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Examples of field notes</a:t>
            </a:r>
            <a:endParaRPr/>
          </a:p>
        </p:txBody>
      </p:sp>
      <p:sp>
        <p:nvSpPr>
          <p:cNvPr id="1117" name="Google Shape;1117;p103"/>
          <p:cNvSpPr txBox="1"/>
          <p:nvPr>
            <p:ph idx="1" type="body"/>
          </p:nvPr>
        </p:nvSpPr>
        <p:spPr>
          <a:xfrm>
            <a:off x="254175" y="867225"/>
            <a:ext cx="8696400" cy="4224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u="sng">
                <a:latin typeface="Georgia"/>
                <a:ea typeface="Georgia"/>
                <a:cs typeface="Georgia"/>
                <a:sym typeface="Georgia"/>
              </a:rPr>
              <a:t>10/15/25 observations</a:t>
            </a:r>
            <a:endParaRPr b="1" sz="900" u="sng">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 sz="900">
                <a:latin typeface="Georgia"/>
                <a:ea typeface="Georgia"/>
                <a:cs typeface="Georgia"/>
                <a:sym typeface="Georgia"/>
              </a:rPr>
              <a:t>5th grade class</a:t>
            </a:r>
            <a:endParaRPr b="1"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b="1"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-Kids were talkative at the beginning of class, Ms. Winter had to talk over them with her microphone.</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-Table of boys were throwing markers, another table joined in. They continued later after I asked them to stop. </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-One of the boys at the all boys table in the corner finished his yearbook drawing earlier than everyone else, which seemed rushed.</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-Most students did not finish in time despite Ms.Winter warning them that this was their last day to work on it.</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-Students came in very distracted and moved around the room a lot before instruction began.</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-The student who finished his project early mentioned that he wasn't very good at drawing and wished he was better. He was not very interested in the project topic either</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 sz="900">
                <a:latin typeface="Georgia"/>
                <a:ea typeface="Georgia"/>
                <a:cs typeface="Georgia"/>
                <a:sym typeface="Georgia"/>
              </a:rPr>
              <a:t>4th grade class</a:t>
            </a:r>
            <a:endParaRPr b="1"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b="1"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-One child repeatedly interrupted Ms.Winters demo with unrelated/distracting questions</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-kids seemed engaged in the project once it started, students for the most part worked consistently throughout class and got a good amount of progress done</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-at the end of class students were very distracted when they were supposed to be cleaning up their tables</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-The student who kept interrupting Ms. Winter seemed overstimulated. He got very upset when he couldn’t design a flower he liked and got anxious when he got paint on his hand. Ms. Winter told him it was alright and to take a deep breath.</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-Student who previously cried and usually isn’t into the projects was engaged and working throughout class. He did start class a little rough by dipping pencils in the water bucket and Ms. Winter had to tell him to stop.</a:t>
            </a:r>
            <a:endParaRPr sz="9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900">
                <a:latin typeface="Georgia"/>
                <a:ea typeface="Georgia"/>
                <a:cs typeface="Georgia"/>
                <a:sym typeface="Georgia"/>
              </a:rPr>
              <a:t>-Some students were playing with the scissors or jumping across the table to steal the adult scissors from others.</a:t>
            </a:r>
            <a:endParaRPr sz="9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t/>
            </a:r>
            <a:endParaRPr sz="1200"/>
          </a:p>
          <a:p>
            <a:pPr indent="0" lvl="0" marL="0" rtl="0" algn="l">
              <a:spcBef>
                <a:spcPts val="0"/>
              </a:spcBef>
              <a:spcAft>
                <a:spcPts val="1200"/>
              </a:spcAft>
              <a:buNone/>
            </a:pPr>
            <a:r>
              <a:t/>
            </a:r>
            <a:endParaRPr sz="1900"/>
          </a:p>
        </p:txBody>
      </p:sp>
      <p:sp>
        <p:nvSpPr>
          <p:cNvPr id="1118" name="Google Shape;1118;p103"/>
          <p:cNvSpPr/>
          <p:nvPr/>
        </p:nvSpPr>
        <p:spPr>
          <a:xfrm>
            <a:off x="423440" y="606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19" name="Google Shape;1119;p103"/>
          <p:cNvSpPr/>
          <p:nvPr/>
        </p:nvSpPr>
        <p:spPr>
          <a:xfrm>
            <a:off x="65313" y="606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120" name="Google Shape;1120;p103"/>
          <p:cNvSpPr/>
          <p:nvPr/>
        </p:nvSpPr>
        <p:spPr>
          <a:xfrm rot="10800000">
            <a:off x="8411078" y="433545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21" name="Google Shape;1121;p103"/>
          <p:cNvSpPr/>
          <p:nvPr/>
        </p:nvSpPr>
        <p:spPr>
          <a:xfrm rot="10800000">
            <a:off x="8080705" y="433545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04"/>
          <p:cNvSpPr txBox="1"/>
          <p:nvPr>
            <p:ph idx="1" type="body"/>
          </p:nvPr>
        </p:nvSpPr>
        <p:spPr>
          <a:xfrm>
            <a:off x="254175" y="568175"/>
            <a:ext cx="8696400" cy="4523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100" u="sng">
                <a:latin typeface="Georgia"/>
                <a:ea typeface="Georgia"/>
                <a:cs typeface="Georgia"/>
                <a:sym typeface="Georgia"/>
              </a:rPr>
              <a:t>10/22/25 observations of disruptive/distracted behavior</a:t>
            </a:r>
            <a:endParaRPr b="1" sz="1100" u="sng">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b="1"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 sz="1100">
                <a:latin typeface="Georgia"/>
                <a:ea typeface="Georgia"/>
                <a:cs typeface="Georgia"/>
                <a:sym typeface="Georgia"/>
              </a:rPr>
              <a:t>5th grade class</a:t>
            </a:r>
            <a:endParaRPr b="1"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-were very enthusiastic during discussion at beginning of class</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-Two boys finished tracing their branches early and decided to treat being outside like recess. -They threw sticks into the woods and chased people with a spider</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-Were very excited to draw their treehouses</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t/>
            </a:r>
            <a:endParaRPr b="1"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b="1" lang="en" sz="1100">
                <a:latin typeface="Georgia"/>
                <a:ea typeface="Georgia"/>
                <a:cs typeface="Georgia"/>
                <a:sym typeface="Georgia"/>
              </a:rPr>
              <a:t>4th grade class</a:t>
            </a:r>
            <a:endParaRPr b="1"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-students came in talking </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-During discussion students would not pay attention or ask a lot of irrelevant questions. </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-Students did not pay attention to instructions and did not know what to do outside</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-Students broke off tree branches or found huge ones. </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-Students went far into the woods and Ms. Winter had to reprimand them</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-Students wandered outside given boundaries when we went outdoors</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-One student refused to work with others and spent the whole class and time back in the classroom trying to rig his stick to stand up on its own. </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-One student put his hand in an ant hill and complained about being bitten</a:t>
            </a:r>
            <a:endParaRPr sz="1100">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sz="1100">
                <a:latin typeface="Georgia"/>
                <a:ea typeface="Georgia"/>
                <a:cs typeface="Georgia"/>
                <a:sym typeface="Georgia"/>
              </a:rPr>
              <a:t>-Once inside the classroom, students were engaged in their work and excited to design their treehouses</a:t>
            </a:r>
            <a:endParaRPr sz="1100">
              <a:latin typeface="Georgia"/>
              <a:ea typeface="Georgia"/>
              <a:cs typeface="Georgia"/>
              <a:sym typeface="Georgia"/>
            </a:endParaRPr>
          </a:p>
        </p:txBody>
      </p:sp>
      <p:sp>
        <p:nvSpPr>
          <p:cNvPr id="1127" name="Google Shape;1127;p104"/>
          <p:cNvSpPr/>
          <p:nvPr/>
        </p:nvSpPr>
        <p:spPr>
          <a:xfrm>
            <a:off x="423440" y="606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28" name="Google Shape;1128;p104"/>
          <p:cNvSpPr/>
          <p:nvPr/>
        </p:nvSpPr>
        <p:spPr>
          <a:xfrm>
            <a:off x="65313" y="606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129" name="Google Shape;1129;p104"/>
          <p:cNvSpPr/>
          <p:nvPr/>
        </p:nvSpPr>
        <p:spPr>
          <a:xfrm rot="10800000">
            <a:off x="8411078" y="433545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30" name="Google Shape;1130;p104"/>
          <p:cNvSpPr/>
          <p:nvPr/>
        </p:nvSpPr>
        <p:spPr>
          <a:xfrm rot="10800000">
            <a:off x="8080705" y="433545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grpSp>
        <p:nvGrpSpPr>
          <p:cNvPr id="910" name="Google Shape;910;p87"/>
          <p:cNvGrpSpPr/>
          <p:nvPr/>
        </p:nvGrpSpPr>
        <p:grpSpPr>
          <a:xfrm>
            <a:off x="-837878" y="-514256"/>
            <a:ext cx="3396047" cy="3366810"/>
            <a:chOff x="-837878" y="-514256"/>
            <a:chExt cx="3396047" cy="3366810"/>
          </a:xfrm>
        </p:grpSpPr>
        <p:grpSp>
          <p:nvGrpSpPr>
            <p:cNvPr id="911" name="Google Shape;911;p87"/>
            <p:cNvGrpSpPr/>
            <p:nvPr/>
          </p:nvGrpSpPr>
          <p:grpSpPr>
            <a:xfrm>
              <a:off x="-837878" y="-514256"/>
              <a:ext cx="3396047" cy="3366810"/>
              <a:chOff x="5923027" y="1926500"/>
              <a:chExt cx="2598551" cy="2576181"/>
            </a:xfrm>
          </p:grpSpPr>
          <p:sp>
            <p:nvSpPr>
              <p:cNvPr id="912" name="Google Shape;912;p87"/>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3" name="Google Shape;913;p87"/>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14" name="Google Shape;914;p87"/>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15" name="Google Shape;915;p87"/>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16" name="Google Shape;916;p87"/>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917" name="Google Shape;917;p87"/>
            <p:cNvSpPr/>
            <p:nvPr/>
          </p:nvSpPr>
          <p:spPr>
            <a:xfrm>
              <a:off x="684606" y="990802"/>
              <a:ext cx="356400" cy="35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18" name="Google Shape;918;p87"/>
          <p:cNvSpPr txBox="1"/>
          <p:nvPr>
            <p:ph type="title"/>
          </p:nvPr>
        </p:nvSpPr>
        <p:spPr>
          <a:xfrm>
            <a:off x="3539700" y="1653925"/>
            <a:ext cx="5292600" cy="9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Colham Ferry Elementary</a:t>
            </a:r>
            <a:endParaRPr/>
          </a:p>
        </p:txBody>
      </p:sp>
      <p:sp>
        <p:nvSpPr>
          <p:cNvPr id="919" name="Google Shape;919;p87"/>
          <p:cNvSpPr txBox="1"/>
          <p:nvPr>
            <p:ph idx="1" type="body"/>
          </p:nvPr>
        </p:nvSpPr>
        <p:spPr>
          <a:xfrm>
            <a:off x="3539700" y="2707875"/>
            <a:ext cx="5292600" cy="13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None/>
            </a:pPr>
            <a:r>
              <a:rPr lang="en"/>
              <a:t>Colham Ferry </a:t>
            </a:r>
            <a:r>
              <a:rPr lang="en"/>
              <a:t>Elementary</a:t>
            </a:r>
            <a:r>
              <a:rPr lang="en"/>
              <a:t> School is a public school located in Watkinsville Georgia. It is in a fringe rural setting.</a:t>
            </a:r>
            <a:endParaRPr/>
          </a:p>
          <a:p>
            <a:pPr indent="0" lvl="0" marL="0" rtl="0" algn="ctr">
              <a:spcBef>
                <a:spcPts val="1200"/>
              </a:spcBef>
              <a:spcAft>
                <a:spcPts val="1200"/>
              </a:spcAft>
              <a:buClr>
                <a:schemeClr val="dk1"/>
              </a:buClr>
              <a:buSzPts val="1100"/>
              <a:buNone/>
            </a:pPr>
            <a:r>
              <a:t/>
            </a:r>
            <a:endParaRPr sz="1350">
              <a:solidFill>
                <a:srgbClr val="1A1D26"/>
              </a:solidFill>
              <a:highlight>
                <a:srgbClr val="FFFFFF"/>
              </a:highlight>
              <a:latin typeface="Roboto"/>
              <a:ea typeface="Roboto"/>
              <a:cs typeface="Roboto"/>
              <a:sym typeface="Roboto"/>
            </a:endParaRPr>
          </a:p>
        </p:txBody>
      </p:sp>
      <p:grpSp>
        <p:nvGrpSpPr>
          <p:cNvPr id="920" name="Google Shape;920;p87"/>
          <p:cNvGrpSpPr/>
          <p:nvPr/>
        </p:nvGrpSpPr>
        <p:grpSpPr>
          <a:xfrm>
            <a:off x="638523" y="3484252"/>
            <a:ext cx="932700" cy="932700"/>
            <a:chOff x="638523" y="3484252"/>
            <a:chExt cx="932700" cy="932700"/>
          </a:xfrm>
        </p:grpSpPr>
        <p:sp>
          <p:nvSpPr>
            <p:cNvPr id="921" name="Google Shape;921;p87"/>
            <p:cNvSpPr/>
            <p:nvPr/>
          </p:nvSpPr>
          <p:spPr>
            <a:xfrm>
              <a:off x="638523" y="3484252"/>
              <a:ext cx="932700" cy="9327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22" name="Google Shape;922;p87"/>
            <p:cNvSpPr/>
            <p:nvPr/>
          </p:nvSpPr>
          <p:spPr>
            <a:xfrm>
              <a:off x="786346" y="3596768"/>
              <a:ext cx="645000" cy="3537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23" name="Google Shape;923;p87"/>
            <p:cNvSpPr/>
            <p:nvPr/>
          </p:nvSpPr>
          <p:spPr>
            <a:xfrm rot="10800000">
              <a:off x="786465" y="3950685"/>
              <a:ext cx="645000" cy="353700"/>
            </a:xfrm>
            <a:prstGeom prst="triangle">
              <a:avLst>
                <a:gd fmla="val 5000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pic>
        <p:nvPicPr>
          <p:cNvPr descr="Marble background." id="924" name="Google Shape;924;p87"/>
          <p:cNvPicPr preferRelativeResize="0"/>
          <p:nvPr>
            <p:ph idx="2" type="pic"/>
          </p:nvPr>
        </p:nvPicPr>
        <p:blipFill rotWithShape="1">
          <a:blip r:embed="rId3">
            <a:alphaModFix/>
          </a:blip>
          <a:srcRect b="0" l="16647" r="16654" t="0"/>
          <a:stretch/>
        </p:blipFill>
        <p:spPr>
          <a:xfrm>
            <a:off x="223775" y="3174025"/>
            <a:ext cx="645000" cy="645000"/>
          </a:xfrm>
          <a:prstGeom prst="ellipse">
            <a:avLst/>
          </a:prstGeom>
        </p:spPr>
      </p:pic>
      <p:sp>
        <p:nvSpPr>
          <p:cNvPr id="925" name="Google Shape;925;p87"/>
          <p:cNvSpPr/>
          <p:nvPr/>
        </p:nvSpPr>
        <p:spPr>
          <a:xfrm>
            <a:off x="2023382" y="576427"/>
            <a:ext cx="501000" cy="501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926" name="Google Shape;926;p87"/>
          <p:cNvGrpSpPr/>
          <p:nvPr/>
        </p:nvGrpSpPr>
        <p:grpSpPr>
          <a:xfrm>
            <a:off x="2558185" y="402661"/>
            <a:ext cx="1532996" cy="1532996"/>
            <a:chOff x="207002" y="3411140"/>
            <a:chExt cx="1509300" cy="1509300"/>
          </a:xfrm>
        </p:grpSpPr>
        <p:sp>
          <p:nvSpPr>
            <p:cNvPr id="927" name="Google Shape;927;p87"/>
            <p:cNvSpPr/>
            <p:nvPr/>
          </p:nvSpPr>
          <p:spPr>
            <a:xfrm rot="10800000">
              <a:off x="207002" y="3411140"/>
              <a:ext cx="1509300" cy="150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928" name="Google Shape;928;p87"/>
            <p:cNvGrpSpPr/>
            <p:nvPr/>
          </p:nvGrpSpPr>
          <p:grpSpPr>
            <a:xfrm>
              <a:off x="446984" y="3657790"/>
              <a:ext cx="1042347" cy="1042090"/>
              <a:chOff x="5493517" y="2781872"/>
              <a:chExt cx="887935" cy="887716"/>
            </a:xfrm>
          </p:grpSpPr>
          <p:sp>
            <p:nvSpPr>
              <p:cNvPr id="929" name="Google Shape;929;p87"/>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0" name="Google Shape;930;p87"/>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1" name="Google Shape;931;p87"/>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2" name="Google Shape;932;p87"/>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pic>
        <p:nvPicPr>
          <p:cNvPr id="933" name="Google Shape;933;p87"/>
          <p:cNvPicPr preferRelativeResize="0"/>
          <p:nvPr/>
        </p:nvPicPr>
        <p:blipFill>
          <a:blip r:embed="rId4">
            <a:alphaModFix/>
          </a:blip>
          <a:stretch>
            <a:fillRect/>
          </a:stretch>
        </p:blipFill>
        <p:spPr>
          <a:xfrm>
            <a:off x="768675" y="1146601"/>
            <a:ext cx="2468600" cy="2468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05"/>
          <p:cNvSpPr txBox="1"/>
          <p:nvPr>
            <p:ph idx="1" type="body"/>
          </p:nvPr>
        </p:nvSpPr>
        <p:spPr>
          <a:xfrm>
            <a:off x="254175" y="568175"/>
            <a:ext cx="8696400" cy="4523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u="sng">
                <a:latin typeface="Georgia"/>
                <a:ea typeface="Georgia"/>
                <a:cs typeface="Georgia"/>
                <a:sym typeface="Georgia"/>
              </a:rPr>
              <a:t>11/5/25 observations of disruptive/distracted behavior</a:t>
            </a:r>
            <a:endParaRPr b="1" sz="1100" u="sng">
              <a:latin typeface="Georgia"/>
              <a:ea typeface="Georgia"/>
              <a:cs typeface="Georgia"/>
              <a:sym typeface="Georgia"/>
            </a:endParaRPr>
          </a:p>
          <a:p>
            <a:pPr indent="0" lvl="0" marL="0" rtl="0" algn="l">
              <a:lnSpc>
                <a:spcPct val="115000"/>
              </a:lnSpc>
              <a:spcBef>
                <a:spcPts val="0"/>
              </a:spcBef>
              <a:spcAft>
                <a:spcPts val="0"/>
              </a:spcAft>
              <a:buNone/>
            </a:pPr>
            <a:r>
              <a:t/>
            </a:r>
            <a:endParaRPr b="1" sz="1100">
              <a:latin typeface="Georgia"/>
              <a:ea typeface="Georgia"/>
              <a:cs typeface="Georgia"/>
              <a:sym typeface="Georgia"/>
            </a:endParaRPr>
          </a:p>
          <a:p>
            <a:pPr indent="0" lvl="0" marL="0" rtl="0" algn="l">
              <a:lnSpc>
                <a:spcPct val="115000"/>
              </a:lnSpc>
              <a:spcBef>
                <a:spcPts val="0"/>
              </a:spcBef>
              <a:spcAft>
                <a:spcPts val="0"/>
              </a:spcAft>
              <a:buNone/>
            </a:pPr>
            <a:r>
              <a:rPr b="1" lang="en" sz="1100">
                <a:latin typeface="Georgia"/>
                <a:ea typeface="Georgia"/>
                <a:cs typeface="Georgia"/>
                <a:sym typeface="Georgia"/>
              </a:rPr>
              <a:t>5th grade class</a:t>
            </a:r>
            <a:endParaRPr b="1"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-The fifth grade class was enthusiastic about going outside</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-Most students spent a lot of time collecting a lot of different materials</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-Some boys got distracted when they found balls and played with those instead  of collecting nature</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-Students were excited to be able to use an adult tool like the hot glue gun</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-Students struggled with the strength needed for the glue bottles</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-At the back table student began taking the caps off the glue and coating their hands so they can peel it off</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-One student drew with glue on the back of his hand</a:t>
            </a:r>
            <a:endParaRPr sz="1100">
              <a:latin typeface="Georgia"/>
              <a:ea typeface="Georgia"/>
              <a:cs typeface="Georgia"/>
              <a:sym typeface="Georgia"/>
            </a:endParaRPr>
          </a:p>
          <a:p>
            <a:pPr indent="0" lvl="0" marL="0" rtl="0" algn="l">
              <a:lnSpc>
                <a:spcPct val="115000"/>
              </a:lnSpc>
              <a:spcBef>
                <a:spcPts val="0"/>
              </a:spcBef>
              <a:spcAft>
                <a:spcPts val="0"/>
              </a:spcAft>
              <a:buNone/>
            </a:pPr>
            <a:r>
              <a:t/>
            </a:r>
            <a:endParaRPr sz="1100">
              <a:latin typeface="Georgia"/>
              <a:ea typeface="Georgia"/>
              <a:cs typeface="Georgia"/>
              <a:sym typeface="Georgia"/>
            </a:endParaRPr>
          </a:p>
          <a:p>
            <a:pPr indent="0" lvl="0" marL="0" rtl="0" algn="l">
              <a:lnSpc>
                <a:spcPct val="115000"/>
              </a:lnSpc>
              <a:spcBef>
                <a:spcPts val="0"/>
              </a:spcBef>
              <a:spcAft>
                <a:spcPts val="0"/>
              </a:spcAft>
              <a:buNone/>
            </a:pPr>
            <a:r>
              <a:rPr b="1" lang="en" sz="1100">
                <a:latin typeface="Georgia"/>
                <a:ea typeface="Georgia"/>
                <a:cs typeface="Georgia"/>
                <a:sym typeface="Georgia"/>
              </a:rPr>
              <a:t>4th grade class</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-a couple students did not want to add anything to their projects. They just sat and talked with their peers the whole class</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-teachers approached these students and tried to directly engage them, but they did not seem interested</a:t>
            </a:r>
            <a:endParaRPr sz="1100">
              <a:latin typeface="Georgia"/>
              <a:ea typeface="Georgia"/>
              <a:cs typeface="Georgia"/>
              <a:sym typeface="Georgia"/>
            </a:endParaRPr>
          </a:p>
          <a:p>
            <a:pPr indent="0" lvl="0" marL="0" rtl="0" algn="l">
              <a:lnSpc>
                <a:spcPct val="115000"/>
              </a:lnSpc>
              <a:spcBef>
                <a:spcPts val="0"/>
              </a:spcBef>
              <a:spcAft>
                <a:spcPts val="0"/>
              </a:spcAft>
              <a:buNone/>
            </a:pPr>
            <a:r>
              <a:rPr lang="en" sz="1100">
                <a:latin typeface="Georgia"/>
                <a:ea typeface="Georgia"/>
                <a:cs typeface="Georgia"/>
                <a:sym typeface="Georgia"/>
              </a:rPr>
              <a:t>-At the end of class a few students tried put glue on their hands</a:t>
            </a:r>
            <a:endParaRPr sz="1100">
              <a:latin typeface="Georgia"/>
              <a:ea typeface="Georgia"/>
              <a:cs typeface="Georgia"/>
              <a:sym typeface="Georgia"/>
            </a:endParaRPr>
          </a:p>
          <a:p>
            <a:pPr indent="0" lvl="0" marL="0" rtl="0" algn="l">
              <a:lnSpc>
                <a:spcPct val="115000"/>
              </a:lnSpc>
              <a:spcBef>
                <a:spcPts val="0"/>
              </a:spcBef>
              <a:spcAft>
                <a:spcPts val="0"/>
              </a:spcAft>
              <a:buNone/>
            </a:pPr>
            <a:r>
              <a:t/>
            </a:r>
            <a:endParaRPr b="1" sz="1100" u="sng">
              <a:latin typeface="Georgia"/>
              <a:ea typeface="Georgia"/>
              <a:cs typeface="Georgia"/>
              <a:sym typeface="Georgia"/>
            </a:endParaRPr>
          </a:p>
        </p:txBody>
      </p:sp>
      <p:sp>
        <p:nvSpPr>
          <p:cNvPr id="1136" name="Google Shape;1136;p105"/>
          <p:cNvSpPr/>
          <p:nvPr/>
        </p:nvSpPr>
        <p:spPr>
          <a:xfrm>
            <a:off x="423440" y="60688"/>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37" name="Google Shape;1137;p105"/>
          <p:cNvSpPr/>
          <p:nvPr/>
        </p:nvSpPr>
        <p:spPr>
          <a:xfrm>
            <a:off x="65313" y="60688"/>
            <a:ext cx="661800" cy="6618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138" name="Google Shape;1138;p105"/>
          <p:cNvSpPr/>
          <p:nvPr/>
        </p:nvSpPr>
        <p:spPr>
          <a:xfrm rot="10800000">
            <a:off x="8411078" y="433545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139" name="Google Shape;1139;p105"/>
          <p:cNvSpPr/>
          <p:nvPr/>
        </p:nvSpPr>
        <p:spPr>
          <a:xfrm rot="10800000">
            <a:off x="8080705" y="4335459"/>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06"/>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Interpretation of documentation</a:t>
            </a:r>
            <a:endParaRPr/>
          </a:p>
        </p:txBody>
      </p:sp>
      <p:sp>
        <p:nvSpPr>
          <p:cNvPr id="1145" name="Google Shape;1145;p106"/>
          <p:cNvSpPr/>
          <p:nvPr/>
        </p:nvSpPr>
        <p:spPr>
          <a:xfrm rot="10800000">
            <a:off x="66330" y="737046"/>
            <a:ext cx="763500" cy="7635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46" name="Google Shape;1146;p106"/>
          <p:cNvSpPr/>
          <p:nvPr/>
        </p:nvSpPr>
        <p:spPr>
          <a:xfrm>
            <a:off x="66330" y="1119561"/>
            <a:ext cx="763500" cy="7635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147" name="Google Shape;1147;p106"/>
          <p:cNvGrpSpPr/>
          <p:nvPr/>
        </p:nvGrpSpPr>
        <p:grpSpPr>
          <a:xfrm>
            <a:off x="8084931" y="361697"/>
            <a:ext cx="557859" cy="557859"/>
            <a:chOff x="6658859" y="157834"/>
            <a:chExt cx="2410800" cy="2410800"/>
          </a:xfrm>
        </p:grpSpPr>
        <p:sp>
          <p:nvSpPr>
            <p:cNvPr id="1148" name="Google Shape;1148;p106"/>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49" name="Google Shape;1149;p106"/>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0" name="Google Shape;1150;p106"/>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1" name="Google Shape;1151;p106"/>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152" name="Google Shape;1152;p106"/>
          <p:cNvGrpSpPr/>
          <p:nvPr/>
        </p:nvGrpSpPr>
        <p:grpSpPr>
          <a:xfrm>
            <a:off x="8304738" y="3933280"/>
            <a:ext cx="763650" cy="1144915"/>
            <a:chOff x="8304977" y="4132553"/>
            <a:chExt cx="763650" cy="1144915"/>
          </a:xfrm>
        </p:grpSpPr>
        <p:sp>
          <p:nvSpPr>
            <p:cNvPr id="1153" name="Google Shape;1153;p106"/>
            <p:cNvSpPr/>
            <p:nvPr/>
          </p:nvSpPr>
          <p:spPr>
            <a:xfrm rot="10800000">
              <a:off x="8305127" y="4132553"/>
              <a:ext cx="763500" cy="7635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4" name="Google Shape;1154;p106"/>
            <p:cNvSpPr/>
            <p:nvPr/>
          </p:nvSpPr>
          <p:spPr>
            <a:xfrm>
              <a:off x="8304977" y="4513969"/>
              <a:ext cx="763500" cy="7635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155" name="Google Shape;1155;p106"/>
          <p:cNvSpPr txBox="1"/>
          <p:nvPr>
            <p:ph idx="4294967295" type="body"/>
          </p:nvPr>
        </p:nvSpPr>
        <p:spPr>
          <a:xfrm>
            <a:off x="448050" y="1400900"/>
            <a:ext cx="8247900" cy="32865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-I speculate that distracted/disruptive behavior is a result of seeking peer approval rather than a lack of engagement in the lesson.</a:t>
            </a:r>
            <a:endParaRPr sz="11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-Students are more often than not very engaged in the lessons and very enthusiastic and have a lot of ideas!</a:t>
            </a:r>
            <a:endParaRPr sz="11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-during one visit, I observed two students going back and forth, engaging in disruptive behavior. They did not listen to me when I asked them to stop, and seemed to be encouraged by each other's reactions to their behavior. </a:t>
            </a:r>
            <a:endParaRPr sz="11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-While this makes sense, as this is a time in their development when peer approval greatly affects their development, I wonder how we can approach this?</a:t>
            </a:r>
            <a:endParaRPr sz="11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-How can we seem more approachable and relatable to the students? In what ways can we put ourselves on their level?</a:t>
            </a:r>
            <a:endParaRPr sz="1100">
              <a:latin typeface="Georgia"/>
              <a:ea typeface="Georgia"/>
              <a:cs typeface="Georgia"/>
              <a:sym typeface="Georgia"/>
            </a:endParaRPr>
          </a:p>
          <a:p>
            <a:pPr indent="0" lvl="0" marL="0" rtl="0" algn="l">
              <a:lnSpc>
                <a:spcPct val="200000"/>
              </a:lnSpc>
              <a:spcBef>
                <a:spcPts val="0"/>
              </a:spcBef>
              <a:spcAft>
                <a:spcPts val="0"/>
              </a:spcAft>
              <a:buClr>
                <a:schemeClr val="dk1"/>
              </a:buClr>
              <a:buSzPts val="1100"/>
              <a:buFont typeface="Arial"/>
              <a:buNone/>
            </a:pPr>
            <a:r>
              <a:rPr lang="en" sz="1100">
                <a:latin typeface="Georgia"/>
                <a:ea typeface="Georgia"/>
                <a:cs typeface="Georgia"/>
                <a:sym typeface="Georgia"/>
              </a:rPr>
              <a:t>-The problems usually come from groups of boys who do not seem interested in art and often say that they can’t draw or that their drawings </a:t>
            </a:r>
            <a:r>
              <a:rPr lang="en" sz="1100">
                <a:latin typeface="Georgia"/>
                <a:ea typeface="Georgia"/>
                <a:cs typeface="Georgia"/>
                <a:sym typeface="Georgia"/>
              </a:rPr>
              <a:t>don't</a:t>
            </a:r>
            <a:r>
              <a:rPr lang="en" sz="1100">
                <a:latin typeface="Georgia"/>
                <a:ea typeface="Georgia"/>
                <a:cs typeface="Georgia"/>
                <a:sym typeface="Georgia"/>
              </a:rPr>
              <a:t> look good.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107"/>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Key Insights</a:t>
            </a:r>
            <a:endParaRPr/>
          </a:p>
        </p:txBody>
      </p:sp>
      <p:sp>
        <p:nvSpPr>
          <p:cNvPr id="1161" name="Google Shape;1161;p107"/>
          <p:cNvSpPr/>
          <p:nvPr/>
        </p:nvSpPr>
        <p:spPr>
          <a:xfrm>
            <a:off x="748200" y="22082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1162" name="Google Shape;1162;p107"/>
          <p:cNvSpPr txBox="1"/>
          <p:nvPr>
            <p:ph idx="5" type="subTitle"/>
          </p:nvPr>
        </p:nvSpPr>
        <p:spPr>
          <a:xfrm>
            <a:off x="427525"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Peer Approval </a:t>
            </a:r>
            <a:endParaRPr/>
          </a:p>
        </p:txBody>
      </p:sp>
      <p:sp>
        <p:nvSpPr>
          <p:cNvPr id="1163" name="Google Shape;1163;p107"/>
          <p:cNvSpPr txBox="1"/>
          <p:nvPr>
            <p:ph idx="7" type="subTitle"/>
          </p:nvPr>
        </p:nvSpPr>
        <p:spPr>
          <a:xfrm>
            <a:off x="3272150"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Interest in Lesson</a:t>
            </a:r>
            <a:r>
              <a:rPr lang="en"/>
              <a:t> </a:t>
            </a:r>
            <a:endParaRPr/>
          </a:p>
        </p:txBody>
      </p:sp>
      <p:sp>
        <p:nvSpPr>
          <p:cNvPr id="1164" name="Google Shape;1164;p107"/>
          <p:cNvSpPr txBox="1"/>
          <p:nvPr>
            <p:ph idx="3" type="body"/>
          </p:nvPr>
        </p:nvSpPr>
        <p:spPr>
          <a:xfrm>
            <a:off x="3272400" y="3205025"/>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Clr>
                <a:schemeClr val="dk1"/>
              </a:buClr>
              <a:buSzPts val="1100"/>
              <a:buNone/>
            </a:pPr>
            <a:r>
              <a:rPr lang="en" sz="1200"/>
              <a:t>An important factor of student attention to the lesson was dependent on how interested they were in the lesson.</a:t>
            </a:r>
            <a:endParaRPr sz="1200"/>
          </a:p>
        </p:txBody>
      </p:sp>
      <p:sp>
        <p:nvSpPr>
          <p:cNvPr id="1165" name="Google Shape;1165;p107"/>
          <p:cNvSpPr txBox="1"/>
          <p:nvPr>
            <p:ph idx="8" type="subTitle"/>
          </p:nvPr>
        </p:nvSpPr>
        <p:spPr>
          <a:xfrm>
            <a:off x="6117025" y="27766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Interest in Art</a:t>
            </a:r>
            <a:endParaRPr/>
          </a:p>
        </p:txBody>
      </p:sp>
      <p:sp>
        <p:nvSpPr>
          <p:cNvPr id="1166" name="Google Shape;1166;p107"/>
          <p:cNvSpPr txBox="1"/>
          <p:nvPr>
            <p:ph idx="1" type="body"/>
          </p:nvPr>
        </p:nvSpPr>
        <p:spPr>
          <a:xfrm>
            <a:off x="6117275" y="3205025"/>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Clr>
                <a:schemeClr val="dk1"/>
              </a:buClr>
              <a:buSzPts val="1100"/>
              <a:buNone/>
            </a:pPr>
            <a:r>
              <a:rPr lang="en" sz="1200"/>
              <a:t>Another important factor that affected student attention was if they were interested in art as a subject or not.</a:t>
            </a:r>
            <a:endParaRPr sz="1200"/>
          </a:p>
        </p:txBody>
      </p:sp>
      <p:sp>
        <p:nvSpPr>
          <p:cNvPr id="1167" name="Google Shape;1167;p107"/>
          <p:cNvSpPr txBox="1"/>
          <p:nvPr>
            <p:ph idx="2" type="body"/>
          </p:nvPr>
        </p:nvSpPr>
        <p:spPr>
          <a:xfrm>
            <a:off x="427525" y="3205025"/>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sz="1200"/>
              <a:t>We observed that a lot of student misbehavior was contingent on peer approval.</a:t>
            </a:r>
            <a:endParaRPr sz="1200"/>
          </a:p>
        </p:txBody>
      </p:sp>
      <p:pic>
        <p:nvPicPr>
          <p:cNvPr descr="Closeup of an orange." id="1168" name="Google Shape;1168;p107"/>
          <p:cNvPicPr preferRelativeResize="0"/>
          <p:nvPr>
            <p:ph idx="9" type="pic"/>
          </p:nvPr>
        </p:nvPicPr>
        <p:blipFill rotWithShape="1">
          <a:blip r:embed="rId3">
            <a:alphaModFix/>
          </a:blip>
          <a:srcRect b="25591" l="59240" r="26245" t="55057"/>
          <a:stretch/>
        </p:blipFill>
        <p:spPr>
          <a:xfrm>
            <a:off x="841025" y="268300"/>
            <a:ext cx="809400" cy="809400"/>
          </a:xfrm>
          <a:prstGeom prst="ellipse">
            <a:avLst/>
          </a:prstGeom>
        </p:spPr>
      </p:pic>
      <p:pic>
        <p:nvPicPr>
          <p:cNvPr descr="Stone background." id="1169" name="Google Shape;1169;p107"/>
          <p:cNvPicPr preferRelativeResize="0"/>
          <p:nvPr>
            <p:ph idx="9" type="pic"/>
          </p:nvPr>
        </p:nvPicPr>
        <p:blipFill rotWithShape="1">
          <a:blip r:embed="rId4">
            <a:alphaModFix/>
          </a:blip>
          <a:srcRect b="0" l="16675" r="16675" t="0"/>
          <a:stretch/>
        </p:blipFill>
        <p:spPr>
          <a:xfrm>
            <a:off x="6479900" y="665925"/>
            <a:ext cx="800400" cy="800400"/>
          </a:xfrm>
          <a:prstGeom prst="pie">
            <a:avLst>
              <a:gd fmla="val 0" name="adj1"/>
              <a:gd fmla="val 16200000" name="adj2"/>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pic>
        <p:nvPicPr>
          <p:cNvPr descr="Closeup of an orange." id="1174" name="Google Shape;1174;p108"/>
          <p:cNvPicPr preferRelativeResize="0"/>
          <p:nvPr>
            <p:ph idx="2" type="pic"/>
          </p:nvPr>
        </p:nvPicPr>
        <p:blipFill rotWithShape="1">
          <a:blip r:embed="rId3">
            <a:alphaModFix/>
          </a:blip>
          <a:srcRect b="12965" l="57766" r="14256" t="49733"/>
          <a:stretch/>
        </p:blipFill>
        <p:spPr>
          <a:xfrm>
            <a:off x="1967105" y="172100"/>
            <a:ext cx="1427100" cy="1427100"/>
          </a:xfrm>
          <a:prstGeom prst="ellipse">
            <a:avLst/>
          </a:prstGeom>
        </p:spPr>
      </p:pic>
      <p:pic>
        <p:nvPicPr>
          <p:cNvPr descr="Stone background." id="1175" name="Google Shape;1175;p108"/>
          <p:cNvPicPr preferRelativeResize="0"/>
          <p:nvPr>
            <p:ph idx="4" type="pic"/>
          </p:nvPr>
        </p:nvPicPr>
        <p:blipFill rotWithShape="1">
          <a:blip r:embed="rId4">
            <a:alphaModFix/>
          </a:blip>
          <a:srcRect b="0" l="16675" r="16675" t="0"/>
          <a:stretch/>
        </p:blipFill>
        <p:spPr>
          <a:xfrm>
            <a:off x="3858455" y="3482800"/>
            <a:ext cx="1427100" cy="1427100"/>
          </a:xfrm>
          <a:prstGeom prst="ellipse">
            <a:avLst/>
          </a:prstGeom>
        </p:spPr>
      </p:pic>
      <p:pic>
        <p:nvPicPr>
          <p:cNvPr descr="Very close up of a poster printed in pink and orange." id="1176" name="Google Shape;1176;p108"/>
          <p:cNvPicPr preferRelativeResize="0"/>
          <p:nvPr>
            <p:ph idx="3" type="pic"/>
          </p:nvPr>
        </p:nvPicPr>
        <p:blipFill rotWithShape="1">
          <a:blip r:embed="rId5">
            <a:alphaModFix/>
          </a:blip>
          <a:srcRect b="0" l="12502" r="12495" t="0"/>
          <a:stretch/>
        </p:blipFill>
        <p:spPr>
          <a:xfrm>
            <a:off x="6513505" y="172100"/>
            <a:ext cx="1427100" cy="1427100"/>
          </a:xfrm>
          <a:prstGeom prst="ellipse">
            <a:avLst/>
          </a:prstGeom>
        </p:spPr>
      </p:pic>
      <p:sp>
        <p:nvSpPr>
          <p:cNvPr id="1177" name="Google Shape;1177;p10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Resources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109"/>
          <p:cNvSpPr txBox="1"/>
          <p:nvPr>
            <p:ph type="title"/>
          </p:nvPr>
        </p:nvSpPr>
        <p:spPr>
          <a:xfrm>
            <a:off x="219675" y="116557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600"/>
              <a:t>Books</a:t>
            </a:r>
            <a:endParaRPr sz="6600"/>
          </a:p>
        </p:txBody>
      </p:sp>
      <p:sp>
        <p:nvSpPr>
          <p:cNvPr id="1183" name="Google Shape;1183;p109"/>
          <p:cNvSpPr txBox="1"/>
          <p:nvPr>
            <p:ph idx="5" type="subTitle"/>
          </p:nvPr>
        </p:nvSpPr>
        <p:spPr>
          <a:xfrm>
            <a:off x="841025" y="2372100"/>
            <a:ext cx="3704700" cy="111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Hacking School Discipline</a:t>
            </a:r>
            <a:endParaRPr/>
          </a:p>
          <a:p>
            <a:pPr indent="0" lvl="0" marL="0" rtl="0" algn="ctr">
              <a:spcBef>
                <a:spcPts val="1200"/>
              </a:spcBef>
              <a:spcAft>
                <a:spcPts val="1200"/>
              </a:spcAft>
              <a:buNone/>
            </a:pPr>
            <a:r>
              <a:rPr lang="en" sz="1400">
                <a:latin typeface="Urbanist"/>
                <a:ea typeface="Urbanist"/>
                <a:cs typeface="Urbanist"/>
                <a:sym typeface="Urbanist"/>
              </a:rPr>
              <a:t>9 Ways to Create A Culture of Empathy and </a:t>
            </a:r>
            <a:r>
              <a:rPr lang="en" sz="1400">
                <a:latin typeface="Urbanist"/>
                <a:ea typeface="Urbanist"/>
                <a:cs typeface="Urbanist"/>
                <a:sym typeface="Urbanist"/>
              </a:rPr>
              <a:t>Responsibility</a:t>
            </a:r>
            <a:r>
              <a:rPr lang="en" sz="1400">
                <a:latin typeface="Urbanist"/>
                <a:ea typeface="Urbanist"/>
                <a:cs typeface="Urbanist"/>
                <a:sym typeface="Urbanist"/>
              </a:rPr>
              <a:t> Using Restorative </a:t>
            </a:r>
            <a:r>
              <a:rPr lang="en" sz="1400">
                <a:latin typeface="Urbanist"/>
                <a:ea typeface="Urbanist"/>
                <a:cs typeface="Urbanist"/>
                <a:sym typeface="Urbanist"/>
              </a:rPr>
              <a:t>Justice</a:t>
            </a:r>
            <a:endParaRPr sz="1400">
              <a:latin typeface="Urbanist"/>
              <a:ea typeface="Urbanist"/>
              <a:cs typeface="Urbanist"/>
              <a:sym typeface="Urbanist"/>
            </a:endParaRPr>
          </a:p>
        </p:txBody>
      </p:sp>
      <p:sp>
        <p:nvSpPr>
          <p:cNvPr id="1184" name="Google Shape;1184;p109"/>
          <p:cNvSpPr txBox="1"/>
          <p:nvPr>
            <p:ph idx="8" type="subTitle"/>
          </p:nvPr>
        </p:nvSpPr>
        <p:spPr>
          <a:xfrm>
            <a:off x="4691075" y="2372100"/>
            <a:ext cx="3704700" cy="119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Better Than Carrots or Sticks</a:t>
            </a:r>
            <a:endParaRPr/>
          </a:p>
          <a:p>
            <a:pPr indent="0" lvl="0" marL="0" rtl="0" algn="ctr">
              <a:spcBef>
                <a:spcPts val="1200"/>
              </a:spcBef>
              <a:spcAft>
                <a:spcPts val="1200"/>
              </a:spcAft>
              <a:buNone/>
            </a:pPr>
            <a:r>
              <a:rPr lang="en" sz="1400">
                <a:latin typeface="Urbanist"/>
                <a:ea typeface="Urbanist"/>
                <a:cs typeface="Urbanist"/>
                <a:sym typeface="Urbanist"/>
              </a:rPr>
              <a:t>Restorative Practices for Positive Classroom Management</a:t>
            </a:r>
            <a:endParaRPr sz="1400">
              <a:latin typeface="Urbanist"/>
              <a:ea typeface="Urbanist"/>
              <a:cs typeface="Urbanist"/>
              <a:sym typeface="Urbanist"/>
            </a:endParaRPr>
          </a:p>
        </p:txBody>
      </p:sp>
      <p:sp>
        <p:nvSpPr>
          <p:cNvPr id="1185" name="Google Shape;1185;p109"/>
          <p:cNvSpPr txBox="1"/>
          <p:nvPr>
            <p:ph idx="1" type="body"/>
          </p:nvPr>
        </p:nvSpPr>
        <p:spPr>
          <a:xfrm>
            <a:off x="4691075" y="2801675"/>
            <a:ext cx="3704700" cy="224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sz="1200"/>
          </a:p>
          <a:p>
            <a:pPr indent="0" lvl="0" marL="0" rtl="0" algn="l">
              <a:spcBef>
                <a:spcPts val="1200"/>
              </a:spcBef>
              <a:spcAft>
                <a:spcPts val="0"/>
              </a:spcAft>
              <a:buClr>
                <a:schemeClr val="dk1"/>
              </a:buClr>
              <a:buSzPts val="1100"/>
              <a:buNone/>
            </a:pPr>
            <a:r>
              <a:t/>
            </a:r>
            <a:endParaRPr sz="1200"/>
          </a:p>
          <a:p>
            <a:pPr indent="0" lvl="0" marL="0" rtl="0" algn="ctr">
              <a:spcBef>
                <a:spcPts val="1200"/>
              </a:spcBef>
              <a:spcAft>
                <a:spcPts val="0"/>
              </a:spcAft>
              <a:buClr>
                <a:schemeClr val="dk1"/>
              </a:buClr>
              <a:buSzPts val="1100"/>
              <a:buNone/>
            </a:pPr>
            <a:r>
              <a:t/>
            </a:r>
            <a:endParaRPr sz="1200"/>
          </a:p>
          <a:p>
            <a:pPr indent="0" lvl="0" marL="0" rtl="0" algn="ctr">
              <a:spcBef>
                <a:spcPts val="1200"/>
              </a:spcBef>
              <a:spcAft>
                <a:spcPts val="0"/>
              </a:spcAft>
              <a:buClr>
                <a:schemeClr val="dk1"/>
              </a:buClr>
              <a:buSzPts val="1100"/>
              <a:buNone/>
            </a:pPr>
            <a:r>
              <a:rPr lang="en" sz="1200"/>
              <a:t>By: Dominique Smith, Douglas Fisher, and Nancy Frey</a:t>
            </a:r>
            <a:endParaRPr sz="1200"/>
          </a:p>
          <a:p>
            <a:pPr indent="0" lvl="0" marL="0" rtl="0" algn="ctr">
              <a:spcBef>
                <a:spcPts val="1200"/>
              </a:spcBef>
              <a:spcAft>
                <a:spcPts val="0"/>
              </a:spcAft>
              <a:buClr>
                <a:schemeClr val="dk1"/>
              </a:buClr>
              <a:buSzPts val="1100"/>
              <a:buNone/>
            </a:pPr>
            <a:r>
              <a:rPr lang="en" sz="1200"/>
              <a:t>This book is about classroom management. It recommends that teachers empower their students to </a:t>
            </a:r>
            <a:r>
              <a:rPr lang="en" sz="1200"/>
              <a:t>address</a:t>
            </a:r>
            <a:r>
              <a:rPr lang="en" sz="1200"/>
              <a:t> and correct misbehavior themselves rather than using teacher praise and punishment,</a:t>
            </a:r>
            <a:endParaRPr sz="1200"/>
          </a:p>
          <a:p>
            <a:pPr indent="0" lvl="0" marL="0" rtl="0" algn="ctr">
              <a:spcBef>
                <a:spcPts val="1200"/>
              </a:spcBef>
              <a:spcAft>
                <a:spcPts val="1200"/>
              </a:spcAft>
              <a:buClr>
                <a:schemeClr val="dk1"/>
              </a:buClr>
              <a:buSzPts val="1100"/>
              <a:buNone/>
            </a:pPr>
            <a:r>
              <a:t/>
            </a:r>
            <a:endParaRPr sz="1200"/>
          </a:p>
        </p:txBody>
      </p:sp>
      <p:sp>
        <p:nvSpPr>
          <p:cNvPr id="1186" name="Google Shape;1186;p109"/>
          <p:cNvSpPr txBox="1"/>
          <p:nvPr>
            <p:ph idx="2" type="body"/>
          </p:nvPr>
        </p:nvSpPr>
        <p:spPr>
          <a:xfrm>
            <a:off x="841025" y="2372100"/>
            <a:ext cx="3704700" cy="227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a:p>
            <a:pPr indent="0" lvl="0" marL="0" rtl="0" algn="ctr">
              <a:spcBef>
                <a:spcPts val="1200"/>
              </a:spcBef>
              <a:spcAft>
                <a:spcPts val="0"/>
              </a:spcAft>
              <a:buNone/>
            </a:pPr>
            <a:r>
              <a:t/>
            </a:r>
            <a:endParaRPr sz="1200"/>
          </a:p>
          <a:p>
            <a:pPr indent="0" lvl="0" marL="0" rtl="0" algn="ctr">
              <a:spcBef>
                <a:spcPts val="1200"/>
              </a:spcBef>
              <a:spcAft>
                <a:spcPts val="0"/>
              </a:spcAft>
              <a:buNone/>
            </a:pPr>
            <a:r>
              <a:t/>
            </a:r>
            <a:endParaRPr sz="1200"/>
          </a:p>
          <a:p>
            <a:pPr indent="0" lvl="0" marL="0" rtl="0" algn="ctr">
              <a:spcBef>
                <a:spcPts val="1200"/>
              </a:spcBef>
              <a:spcAft>
                <a:spcPts val="0"/>
              </a:spcAft>
              <a:buNone/>
            </a:pPr>
            <a:r>
              <a:t/>
            </a:r>
            <a:endParaRPr sz="1200"/>
          </a:p>
          <a:p>
            <a:pPr indent="0" lvl="0" marL="0" rtl="0" algn="ctr">
              <a:spcBef>
                <a:spcPts val="1200"/>
              </a:spcBef>
              <a:spcAft>
                <a:spcPts val="0"/>
              </a:spcAft>
              <a:buNone/>
            </a:pPr>
            <a:r>
              <a:rPr lang="en" sz="1200"/>
              <a:t>By: Nathan Maynard and Brad Weinstein</a:t>
            </a:r>
            <a:endParaRPr sz="1200"/>
          </a:p>
          <a:p>
            <a:pPr indent="0" lvl="0" marL="0" rtl="0" algn="ctr">
              <a:spcBef>
                <a:spcPts val="1200"/>
              </a:spcBef>
              <a:spcAft>
                <a:spcPts val="1200"/>
              </a:spcAft>
              <a:buNone/>
            </a:pPr>
            <a:r>
              <a:rPr lang="en" sz="1200"/>
              <a:t>This book focuses on more positive ways to discipline students using restorative justice practices instead of traditional methods of punishment.</a:t>
            </a:r>
            <a:endParaRPr sz="1200"/>
          </a:p>
        </p:txBody>
      </p:sp>
      <p:pic>
        <p:nvPicPr>
          <p:cNvPr descr="Closeup of an orange." id="1187" name="Google Shape;1187;p109"/>
          <p:cNvPicPr preferRelativeResize="0"/>
          <p:nvPr>
            <p:ph idx="9" type="pic"/>
          </p:nvPr>
        </p:nvPicPr>
        <p:blipFill rotWithShape="1">
          <a:blip r:embed="rId3">
            <a:alphaModFix/>
          </a:blip>
          <a:srcRect b="25591" l="59240" r="26245" t="55057"/>
          <a:stretch/>
        </p:blipFill>
        <p:spPr>
          <a:xfrm>
            <a:off x="841025" y="268300"/>
            <a:ext cx="809400" cy="809400"/>
          </a:xfrm>
          <a:prstGeom prst="ellipse">
            <a:avLst/>
          </a:prstGeom>
        </p:spPr>
      </p:pic>
      <p:pic>
        <p:nvPicPr>
          <p:cNvPr descr="Stone background." id="1188" name="Google Shape;1188;p109"/>
          <p:cNvPicPr preferRelativeResize="0"/>
          <p:nvPr>
            <p:ph idx="9" type="pic"/>
          </p:nvPr>
        </p:nvPicPr>
        <p:blipFill rotWithShape="1">
          <a:blip r:embed="rId4">
            <a:alphaModFix/>
          </a:blip>
          <a:srcRect b="0" l="16675" r="16675" t="0"/>
          <a:stretch/>
        </p:blipFill>
        <p:spPr>
          <a:xfrm>
            <a:off x="6479900" y="665925"/>
            <a:ext cx="800400" cy="800400"/>
          </a:xfrm>
          <a:prstGeom prst="pie">
            <a:avLst>
              <a:gd fmla="val 0" name="adj1"/>
              <a:gd fmla="val 16200000" name="adj2"/>
            </a:avLst>
          </a:prstGeom>
        </p:spPr>
      </p:pic>
      <p:sp>
        <p:nvSpPr>
          <p:cNvPr id="1189" name="Google Shape;1189;p109"/>
          <p:cNvSpPr/>
          <p:nvPr/>
        </p:nvSpPr>
        <p:spPr>
          <a:xfrm>
            <a:off x="748200" y="198247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10"/>
          <p:cNvSpPr txBox="1"/>
          <p:nvPr>
            <p:ph type="title"/>
          </p:nvPr>
        </p:nvSpPr>
        <p:spPr>
          <a:xfrm>
            <a:off x="311700" y="126987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600"/>
              <a:t>Journal Articles</a:t>
            </a:r>
            <a:endParaRPr sz="6600"/>
          </a:p>
        </p:txBody>
      </p:sp>
      <p:sp>
        <p:nvSpPr>
          <p:cNvPr id="1195" name="Google Shape;1195;p110"/>
          <p:cNvSpPr/>
          <p:nvPr/>
        </p:nvSpPr>
        <p:spPr>
          <a:xfrm>
            <a:off x="748200" y="220822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
        <p:nvSpPr>
          <p:cNvPr id="1196" name="Google Shape;1196;p110"/>
          <p:cNvSpPr txBox="1"/>
          <p:nvPr>
            <p:ph idx="5" type="subTitle"/>
          </p:nvPr>
        </p:nvSpPr>
        <p:spPr>
          <a:xfrm>
            <a:off x="427525" y="263860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Distracted, Bored, and Disengaged </a:t>
            </a:r>
            <a:endParaRPr/>
          </a:p>
        </p:txBody>
      </p:sp>
      <p:sp>
        <p:nvSpPr>
          <p:cNvPr id="1197" name="Google Shape;1197;p110"/>
          <p:cNvSpPr txBox="1"/>
          <p:nvPr>
            <p:ph idx="7" type="subTitle"/>
          </p:nvPr>
        </p:nvSpPr>
        <p:spPr>
          <a:xfrm>
            <a:off x="3272150" y="255425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Improving Student Attitudes </a:t>
            </a:r>
            <a:endParaRPr/>
          </a:p>
        </p:txBody>
      </p:sp>
      <p:sp>
        <p:nvSpPr>
          <p:cNvPr id="1198" name="Google Shape;1198;p110"/>
          <p:cNvSpPr txBox="1"/>
          <p:nvPr>
            <p:ph idx="3" type="body"/>
          </p:nvPr>
        </p:nvSpPr>
        <p:spPr>
          <a:xfrm>
            <a:off x="3272400" y="3533975"/>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rPr lang="en" sz="1100"/>
              <a:t>By: Paulette Tranquilli</a:t>
            </a:r>
            <a:endParaRPr sz="1100"/>
          </a:p>
          <a:p>
            <a:pPr indent="0" lvl="0" marL="0" rtl="0" algn="ctr">
              <a:spcBef>
                <a:spcPts val="1200"/>
              </a:spcBef>
              <a:spcAft>
                <a:spcPts val="1200"/>
              </a:spcAft>
              <a:buClr>
                <a:schemeClr val="dk1"/>
              </a:buClr>
              <a:buSzPts val="1100"/>
              <a:buNone/>
            </a:pPr>
            <a:r>
              <a:rPr lang="en" sz="1000"/>
              <a:t>This Journal delves into the cause of negative student attitudes in the art classroom. Upon analysis of the data collected for the study, it is revealed that negative student attitudes are primarily caused by lack of confidence in their artistic skills. Tranquilli shares new data after solutions to reduce lack of confidence in art-making were </a:t>
            </a:r>
            <a:r>
              <a:rPr lang="en" sz="1000"/>
              <a:t>implemented</a:t>
            </a:r>
            <a:r>
              <a:rPr lang="en" sz="1000"/>
              <a:t>, showing a </a:t>
            </a:r>
            <a:r>
              <a:rPr lang="en" sz="1000"/>
              <a:t>significant</a:t>
            </a:r>
            <a:r>
              <a:rPr lang="en" sz="1000"/>
              <a:t> increase in self reflection, artistic improvement, and critical thinking skills.</a:t>
            </a:r>
            <a:endParaRPr sz="1000"/>
          </a:p>
        </p:txBody>
      </p:sp>
      <p:sp>
        <p:nvSpPr>
          <p:cNvPr id="1199" name="Google Shape;1199;p110"/>
          <p:cNvSpPr txBox="1"/>
          <p:nvPr>
            <p:ph idx="8" type="subTitle"/>
          </p:nvPr>
        </p:nvSpPr>
        <p:spPr>
          <a:xfrm>
            <a:off x="6116775" y="2638600"/>
            <a:ext cx="2599200" cy="2610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Peer Influence on Classroom </a:t>
            </a:r>
            <a:r>
              <a:rPr lang="en"/>
              <a:t>Attention</a:t>
            </a:r>
            <a:r>
              <a:rPr lang="en" sz="1800">
                <a:latin typeface="Georgia"/>
                <a:ea typeface="Georgia"/>
                <a:cs typeface="Georgia"/>
                <a:sym typeface="Georgia"/>
              </a:rPr>
              <a:t> </a:t>
            </a:r>
            <a:endParaRPr/>
          </a:p>
        </p:txBody>
      </p:sp>
      <p:sp>
        <p:nvSpPr>
          <p:cNvPr id="1200" name="Google Shape;1200;p110"/>
          <p:cNvSpPr txBox="1"/>
          <p:nvPr>
            <p:ph idx="1" type="body"/>
          </p:nvPr>
        </p:nvSpPr>
        <p:spPr>
          <a:xfrm>
            <a:off x="6031125" y="3594575"/>
            <a:ext cx="27705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rPr lang="en" sz="1100"/>
              <a:t>By: Diane Felmlee, Donna Eder, and Wai-Ying Tsu</a:t>
            </a:r>
            <a:endParaRPr sz="1100"/>
          </a:p>
          <a:p>
            <a:pPr indent="0" lvl="0" marL="0" rtl="0" algn="ctr">
              <a:spcBef>
                <a:spcPts val="1200"/>
              </a:spcBef>
              <a:spcAft>
                <a:spcPts val="1200"/>
              </a:spcAft>
              <a:buClr>
                <a:schemeClr val="dk1"/>
              </a:buClr>
              <a:buSzPts val="1100"/>
              <a:buNone/>
            </a:pPr>
            <a:r>
              <a:rPr lang="en" sz="1100"/>
              <a:t>This journal </a:t>
            </a:r>
            <a:r>
              <a:rPr lang="en" sz="1100"/>
              <a:t>article looks at the influence of peers in the elementary classroom. They measured student behavioral attention and found that one students attention causes other students to lose attention. They conclude that teachers should pair lower ability students with higher ability students to encourage good behavior.</a:t>
            </a:r>
            <a:endParaRPr sz="1100"/>
          </a:p>
        </p:txBody>
      </p:sp>
      <p:sp>
        <p:nvSpPr>
          <p:cNvPr id="1201" name="Google Shape;1201;p110"/>
          <p:cNvSpPr txBox="1"/>
          <p:nvPr>
            <p:ph idx="2" type="body"/>
          </p:nvPr>
        </p:nvSpPr>
        <p:spPr>
          <a:xfrm>
            <a:off x="427525" y="3646900"/>
            <a:ext cx="2599200" cy="100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100"/>
              <a:t>By: Sharon Kay Stout</a:t>
            </a:r>
            <a:endParaRPr sz="1100"/>
          </a:p>
          <a:p>
            <a:pPr indent="0" lvl="0" marL="0" rtl="0" algn="ctr">
              <a:spcBef>
                <a:spcPts val="1200"/>
              </a:spcBef>
              <a:spcAft>
                <a:spcPts val="1200"/>
              </a:spcAft>
              <a:buClr>
                <a:schemeClr val="dk1"/>
              </a:buClr>
              <a:buSzPts val="1100"/>
              <a:buFont typeface="Arial"/>
              <a:buNone/>
            </a:pPr>
            <a:r>
              <a:rPr lang="en" sz="1100"/>
              <a:t>This article goes over how the current generation of students function differently when it comes to engagement, and identifies ways in which educators can adjust their teaching </a:t>
            </a:r>
            <a:r>
              <a:rPr lang="en" sz="1100"/>
              <a:t>methods</a:t>
            </a:r>
            <a:r>
              <a:rPr lang="en" sz="1100"/>
              <a:t> to combat this. Stout presents a recent </a:t>
            </a:r>
            <a:r>
              <a:rPr lang="en" sz="1100"/>
              <a:t>qualitative</a:t>
            </a:r>
            <a:r>
              <a:rPr lang="en" sz="1100"/>
              <a:t> research study on the best ways to engage Gen Z </a:t>
            </a:r>
            <a:r>
              <a:rPr lang="en" sz="1100"/>
              <a:t>students</a:t>
            </a:r>
            <a:r>
              <a:rPr lang="en" sz="1100"/>
              <a:t> in the classroom.</a:t>
            </a:r>
            <a:endParaRPr sz="1100"/>
          </a:p>
        </p:txBody>
      </p:sp>
      <p:pic>
        <p:nvPicPr>
          <p:cNvPr descr="Closeup of an orange." id="1202" name="Google Shape;1202;p110"/>
          <p:cNvPicPr preferRelativeResize="0"/>
          <p:nvPr>
            <p:ph idx="9" type="pic"/>
          </p:nvPr>
        </p:nvPicPr>
        <p:blipFill rotWithShape="1">
          <a:blip r:embed="rId3">
            <a:alphaModFix/>
          </a:blip>
          <a:srcRect b="25591" l="59240" r="26245" t="55057"/>
          <a:stretch/>
        </p:blipFill>
        <p:spPr>
          <a:xfrm>
            <a:off x="841025" y="268300"/>
            <a:ext cx="809400" cy="809400"/>
          </a:xfrm>
          <a:prstGeom prst="ellipse">
            <a:avLst/>
          </a:prstGeom>
        </p:spPr>
      </p:pic>
      <p:pic>
        <p:nvPicPr>
          <p:cNvPr descr="Stone background." id="1203" name="Google Shape;1203;p110"/>
          <p:cNvPicPr preferRelativeResize="0"/>
          <p:nvPr>
            <p:ph idx="9" type="pic"/>
          </p:nvPr>
        </p:nvPicPr>
        <p:blipFill rotWithShape="1">
          <a:blip r:embed="rId4">
            <a:alphaModFix/>
          </a:blip>
          <a:srcRect b="0" l="16675" r="16675" t="0"/>
          <a:stretch/>
        </p:blipFill>
        <p:spPr>
          <a:xfrm>
            <a:off x="6479900" y="665925"/>
            <a:ext cx="800400" cy="800400"/>
          </a:xfrm>
          <a:prstGeom prst="pie">
            <a:avLst>
              <a:gd fmla="val 0" name="adj1"/>
              <a:gd fmla="val 16200000" name="adj2"/>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11"/>
          <p:cNvSpPr txBox="1"/>
          <p:nvPr>
            <p:ph type="title"/>
          </p:nvPr>
        </p:nvSpPr>
        <p:spPr>
          <a:xfrm>
            <a:off x="245550" y="1143825"/>
            <a:ext cx="8520600" cy="89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600"/>
              <a:t>Online Sources</a:t>
            </a:r>
            <a:endParaRPr sz="6600"/>
          </a:p>
        </p:txBody>
      </p:sp>
      <p:sp>
        <p:nvSpPr>
          <p:cNvPr id="1209" name="Google Shape;1209;p111"/>
          <p:cNvSpPr txBox="1"/>
          <p:nvPr>
            <p:ph idx="5" type="subTitle"/>
          </p:nvPr>
        </p:nvSpPr>
        <p:spPr>
          <a:xfrm>
            <a:off x="1345125" y="2277175"/>
            <a:ext cx="3178200" cy="111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Cult of Pedagogy</a:t>
            </a:r>
            <a:endParaRPr/>
          </a:p>
          <a:p>
            <a:pPr indent="0" lvl="0" marL="0" rtl="0" algn="ctr">
              <a:spcBef>
                <a:spcPts val="1200"/>
              </a:spcBef>
              <a:spcAft>
                <a:spcPts val="0"/>
              </a:spcAft>
              <a:buNone/>
            </a:pPr>
            <a:r>
              <a:rPr lang="en" sz="1400"/>
              <a:t>Distract the Distractor: Stop Off-Task </a:t>
            </a:r>
            <a:r>
              <a:rPr lang="en" sz="1400"/>
              <a:t>Behavior</a:t>
            </a:r>
            <a:r>
              <a:rPr lang="en" sz="1400"/>
              <a:t> Without Drama</a:t>
            </a:r>
            <a:endParaRPr sz="700">
              <a:solidFill>
                <a:srgbClr val="3C3B3C"/>
              </a:solidFill>
              <a:highlight>
                <a:srgbClr val="C52627"/>
              </a:highlight>
              <a:latin typeface="Arial"/>
              <a:ea typeface="Arial"/>
              <a:cs typeface="Arial"/>
              <a:sym typeface="Arial"/>
            </a:endParaRPr>
          </a:p>
          <a:p>
            <a:pPr indent="0" lvl="0" marL="0" rtl="0" algn="ctr">
              <a:spcBef>
                <a:spcPts val="1200"/>
              </a:spcBef>
              <a:spcAft>
                <a:spcPts val="0"/>
              </a:spcAft>
              <a:buNone/>
            </a:pPr>
            <a:r>
              <a:t/>
            </a:r>
            <a:endParaRPr sz="700"/>
          </a:p>
          <a:p>
            <a:pPr indent="0" lvl="0" marL="0" rtl="0" algn="ctr">
              <a:spcBef>
                <a:spcPts val="1200"/>
              </a:spcBef>
              <a:spcAft>
                <a:spcPts val="1200"/>
              </a:spcAft>
              <a:buNone/>
            </a:pPr>
            <a:r>
              <a:t/>
            </a:r>
            <a:endParaRPr sz="700">
              <a:latin typeface="Urbanist"/>
              <a:ea typeface="Urbanist"/>
              <a:cs typeface="Urbanist"/>
              <a:sym typeface="Urbanist"/>
            </a:endParaRPr>
          </a:p>
        </p:txBody>
      </p:sp>
      <p:sp>
        <p:nvSpPr>
          <p:cNvPr id="1210" name="Google Shape;1210;p111"/>
          <p:cNvSpPr txBox="1"/>
          <p:nvPr>
            <p:ph idx="8" type="subTitle"/>
          </p:nvPr>
        </p:nvSpPr>
        <p:spPr>
          <a:xfrm>
            <a:off x="4691075" y="2197675"/>
            <a:ext cx="3178200" cy="1192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Cult of Pedagogy</a:t>
            </a:r>
            <a:endParaRPr/>
          </a:p>
          <a:p>
            <a:pPr indent="0" lvl="0" marL="0" rtl="0" algn="ctr">
              <a:spcBef>
                <a:spcPts val="1200"/>
              </a:spcBef>
              <a:spcAft>
                <a:spcPts val="0"/>
              </a:spcAft>
              <a:buNone/>
            </a:pPr>
            <a:r>
              <a:rPr lang="en" sz="1400"/>
              <a:t>Five Questions to Ask Yourself About Your Unmotivated Students</a:t>
            </a:r>
            <a:endParaRPr sz="1400"/>
          </a:p>
          <a:p>
            <a:pPr indent="0" lvl="0" marL="0" rtl="0" algn="ctr">
              <a:spcBef>
                <a:spcPts val="1200"/>
              </a:spcBef>
              <a:spcAft>
                <a:spcPts val="1200"/>
              </a:spcAft>
              <a:buNone/>
            </a:pPr>
            <a:r>
              <a:t/>
            </a:r>
            <a:endParaRPr/>
          </a:p>
        </p:txBody>
      </p:sp>
      <p:sp>
        <p:nvSpPr>
          <p:cNvPr id="1211" name="Google Shape;1211;p111"/>
          <p:cNvSpPr txBox="1"/>
          <p:nvPr>
            <p:ph idx="1" type="body"/>
          </p:nvPr>
        </p:nvSpPr>
        <p:spPr>
          <a:xfrm>
            <a:off x="4691063" y="2429700"/>
            <a:ext cx="3178200" cy="2245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None/>
            </a:pPr>
            <a:r>
              <a:t/>
            </a:r>
            <a:endParaRPr sz="1200"/>
          </a:p>
          <a:p>
            <a:pPr indent="0" lvl="0" marL="0" rtl="0" algn="ctr">
              <a:spcBef>
                <a:spcPts val="1200"/>
              </a:spcBef>
              <a:spcAft>
                <a:spcPts val="0"/>
              </a:spcAft>
              <a:buClr>
                <a:schemeClr val="dk1"/>
              </a:buClr>
              <a:buSzPts val="1100"/>
              <a:buNone/>
            </a:pPr>
            <a:r>
              <a:t/>
            </a:r>
            <a:endParaRPr sz="1200"/>
          </a:p>
          <a:p>
            <a:pPr indent="0" lvl="0" marL="0" rtl="0" algn="ctr">
              <a:spcBef>
                <a:spcPts val="1200"/>
              </a:spcBef>
              <a:spcAft>
                <a:spcPts val="0"/>
              </a:spcAft>
              <a:buClr>
                <a:schemeClr val="dk1"/>
              </a:buClr>
              <a:buSzPts val="1100"/>
              <a:buNone/>
            </a:pPr>
            <a:r>
              <a:t/>
            </a:r>
            <a:endParaRPr sz="1200"/>
          </a:p>
          <a:p>
            <a:pPr indent="0" lvl="0" marL="0" rtl="0" algn="ctr">
              <a:spcBef>
                <a:spcPts val="1200"/>
              </a:spcBef>
              <a:spcAft>
                <a:spcPts val="0"/>
              </a:spcAft>
              <a:buClr>
                <a:schemeClr val="dk1"/>
              </a:buClr>
              <a:buSzPts val="1100"/>
              <a:buNone/>
            </a:pPr>
            <a:r>
              <a:rPr lang="en" sz="1100"/>
              <a:t>By: Jennifer Gonzalez</a:t>
            </a:r>
            <a:endParaRPr sz="1100"/>
          </a:p>
          <a:p>
            <a:pPr indent="0" lvl="0" marL="0" rtl="0" algn="ctr">
              <a:spcBef>
                <a:spcPts val="1200"/>
              </a:spcBef>
              <a:spcAft>
                <a:spcPts val="1200"/>
              </a:spcAft>
              <a:buClr>
                <a:schemeClr val="dk1"/>
              </a:buClr>
              <a:buSzPts val="1100"/>
              <a:buNone/>
            </a:pPr>
            <a:r>
              <a:rPr lang="en" sz="1100"/>
              <a:t>This website shares the common struggle of unmotivated student in the classroom, and how to approach it in all </a:t>
            </a:r>
            <a:r>
              <a:rPr lang="en" sz="1100"/>
              <a:t>its</a:t>
            </a:r>
            <a:r>
              <a:rPr lang="en" sz="1100"/>
              <a:t> complexity. Gonzalez brings up how we as educators are quick to blame things like parents or technology, unwilling to give the issue any deeper thought. Gonzalez then asks the reader to analyze certain aspects of their teaching, like student relationships and student freedom, and shares several resources and strategies to improve the classroom </a:t>
            </a:r>
            <a:r>
              <a:rPr lang="en" sz="1100"/>
              <a:t>experience</a:t>
            </a:r>
            <a:r>
              <a:rPr lang="en" sz="1100"/>
              <a:t>.</a:t>
            </a:r>
            <a:endParaRPr sz="1100"/>
          </a:p>
        </p:txBody>
      </p:sp>
      <p:sp>
        <p:nvSpPr>
          <p:cNvPr id="1212" name="Google Shape;1212;p111"/>
          <p:cNvSpPr txBox="1"/>
          <p:nvPr>
            <p:ph idx="2" type="body"/>
          </p:nvPr>
        </p:nvSpPr>
        <p:spPr>
          <a:xfrm>
            <a:off x="1345125" y="2857500"/>
            <a:ext cx="3178200" cy="198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a:p>
            <a:pPr indent="0" lvl="0" marL="0" rtl="0" algn="ctr">
              <a:spcBef>
                <a:spcPts val="1200"/>
              </a:spcBef>
              <a:spcAft>
                <a:spcPts val="0"/>
              </a:spcAft>
              <a:buNone/>
            </a:pPr>
            <a:r>
              <a:rPr lang="en" sz="1200"/>
              <a:t>By: Jennifer Gonzalez</a:t>
            </a:r>
            <a:endParaRPr sz="1200"/>
          </a:p>
          <a:p>
            <a:pPr indent="0" lvl="0" marL="0" rtl="0" algn="ctr">
              <a:spcBef>
                <a:spcPts val="1200"/>
              </a:spcBef>
              <a:spcAft>
                <a:spcPts val="1200"/>
              </a:spcAft>
              <a:buNone/>
            </a:pPr>
            <a:r>
              <a:rPr lang="en" sz="1200"/>
              <a:t>This website introduces an unconventional </a:t>
            </a:r>
            <a:r>
              <a:rPr lang="en" sz="1200"/>
              <a:t>method</a:t>
            </a:r>
            <a:r>
              <a:rPr lang="en" sz="1200"/>
              <a:t> to approaching distracted behavior. The author suggests that instead of calling attention to distracted behavior, that the teacher re-engages the student with a strategic context-based question.</a:t>
            </a:r>
            <a:endParaRPr sz="1200"/>
          </a:p>
        </p:txBody>
      </p:sp>
      <p:pic>
        <p:nvPicPr>
          <p:cNvPr descr="Closeup of an orange." id="1213" name="Google Shape;1213;p111"/>
          <p:cNvPicPr preferRelativeResize="0"/>
          <p:nvPr>
            <p:ph idx="9" type="pic"/>
          </p:nvPr>
        </p:nvPicPr>
        <p:blipFill rotWithShape="1">
          <a:blip r:embed="rId3">
            <a:alphaModFix/>
          </a:blip>
          <a:srcRect b="25591" l="59240" r="26245" t="55057"/>
          <a:stretch/>
        </p:blipFill>
        <p:spPr>
          <a:xfrm>
            <a:off x="841025" y="268300"/>
            <a:ext cx="809400" cy="809400"/>
          </a:xfrm>
          <a:prstGeom prst="ellipse">
            <a:avLst/>
          </a:prstGeom>
        </p:spPr>
      </p:pic>
      <p:pic>
        <p:nvPicPr>
          <p:cNvPr descr="Stone background." id="1214" name="Google Shape;1214;p111"/>
          <p:cNvPicPr preferRelativeResize="0"/>
          <p:nvPr>
            <p:ph idx="9" type="pic"/>
          </p:nvPr>
        </p:nvPicPr>
        <p:blipFill rotWithShape="1">
          <a:blip r:embed="rId4">
            <a:alphaModFix/>
          </a:blip>
          <a:srcRect b="0" l="16675" r="16675" t="0"/>
          <a:stretch/>
        </p:blipFill>
        <p:spPr>
          <a:xfrm>
            <a:off x="6479900" y="665925"/>
            <a:ext cx="800400" cy="800400"/>
          </a:xfrm>
          <a:prstGeom prst="pie">
            <a:avLst>
              <a:gd fmla="val 0" name="adj1"/>
              <a:gd fmla="val 16200000" name="adj2"/>
            </a:avLst>
          </a:prstGeom>
        </p:spPr>
      </p:pic>
      <p:sp>
        <p:nvSpPr>
          <p:cNvPr id="1215" name="Google Shape;1215;p111"/>
          <p:cNvSpPr/>
          <p:nvPr/>
        </p:nvSpPr>
        <p:spPr>
          <a:xfrm>
            <a:off x="748200" y="1982475"/>
            <a:ext cx="7647600" cy="15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12"/>
          <p:cNvSpPr txBox="1"/>
          <p:nvPr>
            <p:ph type="title"/>
          </p:nvPr>
        </p:nvSpPr>
        <p:spPr>
          <a:xfrm>
            <a:off x="371750" y="1166425"/>
            <a:ext cx="3843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Instructional Teaching </a:t>
            </a:r>
            <a:r>
              <a:rPr lang="en" sz="2400"/>
              <a:t>Strategies</a:t>
            </a:r>
            <a:endParaRPr sz="2400"/>
          </a:p>
        </p:txBody>
      </p:sp>
      <p:sp>
        <p:nvSpPr>
          <p:cNvPr id="1221" name="Google Shape;1221;p112"/>
          <p:cNvSpPr txBox="1"/>
          <p:nvPr>
            <p:ph idx="1" type="body"/>
          </p:nvPr>
        </p:nvSpPr>
        <p:spPr>
          <a:xfrm>
            <a:off x="371750" y="1879975"/>
            <a:ext cx="3615000" cy="198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-positive and </a:t>
            </a:r>
            <a:r>
              <a:rPr lang="en"/>
              <a:t>energized</a:t>
            </a:r>
            <a:r>
              <a:rPr lang="en"/>
              <a:t> teaching</a:t>
            </a:r>
            <a:endParaRPr/>
          </a:p>
          <a:p>
            <a:pPr indent="0" lvl="0" marL="0" rtl="0" algn="l">
              <a:spcBef>
                <a:spcPts val="1200"/>
              </a:spcBef>
              <a:spcAft>
                <a:spcPts val="0"/>
              </a:spcAft>
              <a:buNone/>
            </a:pPr>
            <a:r>
              <a:rPr lang="en"/>
              <a:t>-questions during presentation to keep students engaged</a:t>
            </a:r>
            <a:endParaRPr/>
          </a:p>
          <a:p>
            <a:pPr indent="0" lvl="0" marL="0" rtl="0" algn="l">
              <a:spcBef>
                <a:spcPts val="1200"/>
              </a:spcBef>
              <a:spcAft>
                <a:spcPts val="0"/>
              </a:spcAft>
              <a:buNone/>
            </a:pPr>
            <a:r>
              <a:rPr lang="en"/>
              <a:t>-giving students lots of freedom and options while making</a:t>
            </a:r>
            <a:endParaRPr/>
          </a:p>
          <a:p>
            <a:pPr indent="0" lvl="0" marL="0" rtl="0" algn="l">
              <a:spcBef>
                <a:spcPts val="1200"/>
              </a:spcBef>
              <a:spcAft>
                <a:spcPts val="1200"/>
              </a:spcAft>
              <a:buClr>
                <a:schemeClr val="dk1"/>
              </a:buClr>
              <a:buSzPts val="1100"/>
              <a:buNone/>
            </a:pPr>
            <a:r>
              <a:t/>
            </a:r>
            <a:endParaRPr/>
          </a:p>
        </p:txBody>
      </p:sp>
      <p:pic>
        <p:nvPicPr>
          <p:cNvPr id="1222" name="Google Shape;1222;p112" title="12A98E2D-C0F9-4B94-AD9F-4D7C89D10821_1_105_c.jpeg"/>
          <p:cNvPicPr preferRelativeResize="0"/>
          <p:nvPr>
            <p:ph idx="3" type="pic"/>
          </p:nvPr>
        </p:nvPicPr>
        <p:blipFill rotWithShape="1">
          <a:blip r:embed="rId3">
            <a:alphaModFix/>
          </a:blip>
          <a:srcRect b="21869" l="0" r="0" t="21869"/>
          <a:stretch/>
        </p:blipFill>
        <p:spPr>
          <a:xfrm>
            <a:off x="4215075" y="199075"/>
            <a:ext cx="2328300" cy="2328300"/>
          </a:xfrm>
          <a:prstGeom prst="ellipse">
            <a:avLst/>
          </a:prstGeom>
        </p:spPr>
      </p:pic>
      <p:sp>
        <p:nvSpPr>
          <p:cNvPr id="1223" name="Google Shape;1223;p112"/>
          <p:cNvSpPr/>
          <p:nvPr/>
        </p:nvSpPr>
        <p:spPr>
          <a:xfrm>
            <a:off x="480776" y="82916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24" name="Google Shape;1224;p112"/>
          <p:cNvSpPr/>
          <p:nvPr/>
        </p:nvSpPr>
        <p:spPr>
          <a:xfrm>
            <a:off x="811149" y="82916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225" name="Google Shape;1225;p112"/>
          <p:cNvSpPr/>
          <p:nvPr/>
        </p:nvSpPr>
        <p:spPr>
          <a:xfrm rot="10800000">
            <a:off x="3177378" y="4024163"/>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26" name="Google Shape;1226;p112"/>
          <p:cNvSpPr/>
          <p:nvPr/>
        </p:nvSpPr>
        <p:spPr>
          <a:xfrm rot="10800000">
            <a:off x="2847005" y="4024163"/>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grpSp>
        <p:nvGrpSpPr>
          <p:cNvPr id="1227" name="Google Shape;1227;p112"/>
          <p:cNvGrpSpPr/>
          <p:nvPr/>
        </p:nvGrpSpPr>
        <p:grpSpPr>
          <a:xfrm>
            <a:off x="7168294" y="2527378"/>
            <a:ext cx="1281000" cy="2563936"/>
            <a:chOff x="400244" y="-426897"/>
            <a:chExt cx="1281000" cy="2563936"/>
          </a:xfrm>
        </p:grpSpPr>
        <p:sp>
          <p:nvSpPr>
            <p:cNvPr id="1228" name="Google Shape;1228;p112"/>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29" name="Google Shape;1229;p112"/>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30" name="Google Shape;1230;p112"/>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31" name="Google Shape;1231;p112"/>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232" name="Google Shape;1232;p112"/>
          <p:cNvGrpSpPr/>
          <p:nvPr/>
        </p:nvGrpSpPr>
        <p:grpSpPr>
          <a:xfrm>
            <a:off x="4636090" y="3066233"/>
            <a:ext cx="1486249" cy="1486249"/>
            <a:chOff x="5304493" y="3926575"/>
            <a:chExt cx="1048500" cy="1048500"/>
          </a:xfrm>
        </p:grpSpPr>
        <p:sp>
          <p:nvSpPr>
            <p:cNvPr id="1233" name="Google Shape;1233;p112"/>
            <p:cNvSpPr/>
            <p:nvPr/>
          </p:nvSpPr>
          <p:spPr>
            <a:xfrm rot="5400000">
              <a:off x="5564743" y="4170483"/>
              <a:ext cx="528000" cy="1048500"/>
            </a:xfrm>
            <a:prstGeom prst="rect">
              <a:avLst/>
            </a:prstGeom>
            <a:solidFill>
              <a:schemeClr val="accent3"/>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34" name="Google Shape;1234;p112"/>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35" name="Google Shape;1235;p112"/>
            <p:cNvSpPr/>
            <p:nvPr/>
          </p:nvSpPr>
          <p:spPr>
            <a:xfrm rot="5400000">
              <a:off x="5598925" y="4413681"/>
              <a:ext cx="467100" cy="622800"/>
            </a:xfrm>
            <a:prstGeom prst="rect">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36" name="Google Shape;1236;p112"/>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latin typeface="Urbanist"/>
                <a:ea typeface="Urbanist"/>
                <a:cs typeface="Urbanist"/>
                <a:sym typeface="Urbanist"/>
              </a:endParaRPr>
            </a:p>
          </p:txBody>
        </p:sp>
        <p:sp>
          <p:nvSpPr>
            <p:cNvPr id="1237" name="Google Shape;1237;p112"/>
            <p:cNvSpPr/>
            <p:nvPr/>
          </p:nvSpPr>
          <p:spPr>
            <a:xfrm>
              <a:off x="5665375" y="4319000"/>
              <a:ext cx="328200" cy="328200"/>
            </a:xfrm>
            <a:prstGeom prst="ellipse">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latin typeface="Urbanist"/>
                <a:ea typeface="Urbanist"/>
                <a:cs typeface="Urbanist"/>
                <a:sym typeface="Urbanist"/>
              </a:endParaRPr>
            </a:p>
          </p:txBody>
        </p:sp>
      </p:grpSp>
      <p:pic>
        <p:nvPicPr>
          <p:cNvPr descr="Stone background." id="1238" name="Google Shape;1238;p112"/>
          <p:cNvPicPr preferRelativeResize="0"/>
          <p:nvPr>
            <p:ph idx="2" type="pic"/>
          </p:nvPr>
        </p:nvPicPr>
        <p:blipFill rotWithShape="1">
          <a:blip r:embed="rId4">
            <a:alphaModFix/>
          </a:blip>
          <a:srcRect b="0" l="16675" r="16675" t="0"/>
          <a:stretch/>
        </p:blipFill>
        <p:spPr>
          <a:xfrm>
            <a:off x="6647475" y="145375"/>
            <a:ext cx="2435700" cy="2435700"/>
          </a:xfrm>
          <a:prstGeom prst="ellipse">
            <a:avLst/>
          </a:prstGeom>
          <a:noFill/>
          <a:ln>
            <a:noFill/>
          </a:ln>
        </p:spPr>
      </p:pic>
      <p:pic>
        <p:nvPicPr>
          <p:cNvPr id="1239" name="Google Shape;1239;p112" title="IMG_4875.HEIC"/>
          <p:cNvPicPr preferRelativeResize="0"/>
          <p:nvPr>
            <p:ph idx="3" type="pic"/>
          </p:nvPr>
        </p:nvPicPr>
        <p:blipFill rotWithShape="1">
          <a:blip r:embed="rId5">
            <a:alphaModFix/>
          </a:blip>
          <a:srcRect b="12495" l="0" r="0" t="12502"/>
          <a:stretch/>
        </p:blipFill>
        <p:spPr>
          <a:xfrm>
            <a:off x="4215075" y="199075"/>
            <a:ext cx="2328300" cy="2328300"/>
          </a:xfrm>
          <a:prstGeom prst="ellipse">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13"/>
          <p:cNvSpPr txBox="1"/>
          <p:nvPr>
            <p:ph type="title"/>
          </p:nvPr>
        </p:nvSpPr>
        <p:spPr>
          <a:xfrm>
            <a:off x="291350" y="835100"/>
            <a:ext cx="3843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Behavioral Management Teaching Strategies</a:t>
            </a:r>
            <a:endParaRPr sz="2400"/>
          </a:p>
        </p:txBody>
      </p:sp>
      <p:sp>
        <p:nvSpPr>
          <p:cNvPr id="1245" name="Google Shape;1245;p113"/>
          <p:cNvSpPr txBox="1"/>
          <p:nvPr>
            <p:ph idx="1" type="body"/>
          </p:nvPr>
        </p:nvSpPr>
        <p:spPr>
          <a:xfrm>
            <a:off x="291350" y="1631488"/>
            <a:ext cx="4004100" cy="198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-Using restorative practices like restorative justice in place of punishment</a:t>
            </a:r>
            <a:endParaRPr/>
          </a:p>
          <a:p>
            <a:pPr indent="0" lvl="0" marL="0" rtl="0" algn="l">
              <a:spcBef>
                <a:spcPts val="1200"/>
              </a:spcBef>
              <a:spcAft>
                <a:spcPts val="0"/>
              </a:spcAft>
              <a:buClr>
                <a:schemeClr val="dk1"/>
              </a:buClr>
              <a:buSzPts val="1100"/>
              <a:buNone/>
            </a:pPr>
            <a:r>
              <a:rPr lang="en"/>
              <a:t>	-</a:t>
            </a:r>
            <a:r>
              <a:rPr lang="en"/>
              <a:t>building</a:t>
            </a:r>
            <a:r>
              <a:rPr lang="en"/>
              <a:t> trust and community</a:t>
            </a:r>
            <a:endParaRPr/>
          </a:p>
          <a:p>
            <a:pPr indent="457200" lvl="0" marL="0" rtl="0" algn="l">
              <a:spcBef>
                <a:spcPts val="1200"/>
              </a:spcBef>
              <a:spcAft>
                <a:spcPts val="0"/>
              </a:spcAft>
              <a:buClr>
                <a:schemeClr val="dk1"/>
              </a:buClr>
              <a:buSzPts val="1100"/>
              <a:buNone/>
            </a:pPr>
            <a:r>
              <a:rPr lang="en"/>
              <a:t>-discussing effects of actions</a:t>
            </a:r>
            <a:endParaRPr/>
          </a:p>
          <a:p>
            <a:pPr indent="0" lvl="0" marL="0" rtl="0" algn="l">
              <a:spcBef>
                <a:spcPts val="1200"/>
              </a:spcBef>
              <a:spcAft>
                <a:spcPts val="0"/>
              </a:spcAft>
              <a:buClr>
                <a:schemeClr val="dk1"/>
              </a:buClr>
              <a:buSzPts val="1100"/>
              <a:buNone/>
            </a:pPr>
            <a:r>
              <a:rPr lang="en"/>
              <a:t>	-formal conferences for those	 affected to find solutions</a:t>
            </a:r>
            <a:endParaRPr/>
          </a:p>
          <a:p>
            <a:pPr indent="0" lvl="0" marL="0" rtl="0" algn="l">
              <a:spcBef>
                <a:spcPts val="1200"/>
              </a:spcBef>
              <a:spcAft>
                <a:spcPts val="1200"/>
              </a:spcAft>
              <a:buClr>
                <a:schemeClr val="dk1"/>
              </a:buClr>
              <a:buSzPts val="1100"/>
              <a:buNone/>
            </a:pPr>
            <a:r>
              <a:rPr lang="en"/>
              <a:t>	</a:t>
            </a:r>
            <a:endParaRPr/>
          </a:p>
        </p:txBody>
      </p:sp>
      <p:pic>
        <p:nvPicPr>
          <p:cNvPr id="1246" name="Google Shape;1246;p113" title="275AE55D-7AFE-4EC8-8E4E-363386E43EAD_1_105_c.jpeg"/>
          <p:cNvPicPr preferRelativeResize="0"/>
          <p:nvPr>
            <p:ph idx="3" type="pic"/>
          </p:nvPr>
        </p:nvPicPr>
        <p:blipFill rotWithShape="1">
          <a:blip r:embed="rId3">
            <a:alphaModFix/>
          </a:blip>
          <a:srcRect b="12495" l="0" r="0" t="12502"/>
          <a:stretch/>
        </p:blipFill>
        <p:spPr>
          <a:xfrm>
            <a:off x="4215075" y="199075"/>
            <a:ext cx="2328300" cy="2328300"/>
          </a:xfrm>
          <a:prstGeom prst="ellipse">
            <a:avLst/>
          </a:prstGeom>
        </p:spPr>
      </p:pic>
      <p:pic>
        <p:nvPicPr>
          <p:cNvPr descr="Very close up of a poster printed in pink and orange." id="1247" name="Google Shape;1247;p113"/>
          <p:cNvPicPr preferRelativeResize="0"/>
          <p:nvPr>
            <p:ph idx="4" type="pic"/>
          </p:nvPr>
        </p:nvPicPr>
        <p:blipFill rotWithShape="1">
          <a:blip r:embed="rId4">
            <a:alphaModFix/>
          </a:blip>
          <a:srcRect b="0" l="12502" r="12495" t="0"/>
          <a:stretch/>
        </p:blipFill>
        <p:spPr>
          <a:xfrm>
            <a:off x="6695675" y="2657375"/>
            <a:ext cx="2328300" cy="2328300"/>
          </a:xfrm>
          <a:prstGeom prst="ellipse">
            <a:avLst/>
          </a:prstGeom>
        </p:spPr>
      </p:pic>
      <p:sp>
        <p:nvSpPr>
          <p:cNvPr id="1248" name="Google Shape;1248;p113"/>
          <p:cNvSpPr/>
          <p:nvPr/>
        </p:nvSpPr>
        <p:spPr>
          <a:xfrm>
            <a:off x="453176" y="504636"/>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49" name="Google Shape;1249;p113"/>
          <p:cNvSpPr/>
          <p:nvPr/>
        </p:nvSpPr>
        <p:spPr>
          <a:xfrm>
            <a:off x="783549" y="504636"/>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250" name="Google Shape;1250;p113"/>
          <p:cNvSpPr/>
          <p:nvPr/>
        </p:nvSpPr>
        <p:spPr>
          <a:xfrm rot="10800000">
            <a:off x="3177378" y="4024163"/>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51" name="Google Shape;1251;p113"/>
          <p:cNvSpPr/>
          <p:nvPr/>
        </p:nvSpPr>
        <p:spPr>
          <a:xfrm rot="10800000">
            <a:off x="2847005" y="4024163"/>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114"/>
          <p:cNvSpPr txBox="1"/>
          <p:nvPr>
            <p:ph type="title"/>
          </p:nvPr>
        </p:nvSpPr>
        <p:spPr>
          <a:xfrm>
            <a:off x="371750" y="1166425"/>
            <a:ext cx="3843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Environmental</a:t>
            </a:r>
            <a:r>
              <a:rPr lang="en" sz="2400"/>
              <a:t> </a:t>
            </a:r>
            <a:r>
              <a:rPr lang="en" sz="2400"/>
              <a:t>Teaching Strategies</a:t>
            </a:r>
            <a:endParaRPr sz="2400"/>
          </a:p>
        </p:txBody>
      </p:sp>
      <p:sp>
        <p:nvSpPr>
          <p:cNvPr id="1257" name="Google Shape;1257;p114"/>
          <p:cNvSpPr txBox="1"/>
          <p:nvPr>
            <p:ph idx="1" type="body"/>
          </p:nvPr>
        </p:nvSpPr>
        <p:spPr>
          <a:xfrm>
            <a:off x="371750" y="2034275"/>
            <a:ext cx="3615000" cy="198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When changing </a:t>
            </a:r>
            <a:r>
              <a:rPr lang="en"/>
              <a:t>environments</a:t>
            </a:r>
            <a:endParaRPr/>
          </a:p>
          <a:p>
            <a:pPr indent="0" lvl="0" marL="0" rtl="0" algn="l">
              <a:spcBef>
                <a:spcPts val="1200"/>
              </a:spcBef>
              <a:spcAft>
                <a:spcPts val="0"/>
              </a:spcAft>
              <a:buClr>
                <a:schemeClr val="dk1"/>
              </a:buClr>
              <a:buSzPts val="1100"/>
              <a:buNone/>
            </a:pPr>
            <a:r>
              <a:rPr lang="en"/>
              <a:t>-</a:t>
            </a:r>
            <a:r>
              <a:rPr lang="en"/>
              <a:t>structured approach </a:t>
            </a:r>
            <a:endParaRPr/>
          </a:p>
          <a:p>
            <a:pPr indent="0" lvl="0" marL="0" rtl="0" algn="l">
              <a:spcBef>
                <a:spcPts val="1200"/>
              </a:spcBef>
              <a:spcAft>
                <a:spcPts val="0"/>
              </a:spcAft>
              <a:buClr>
                <a:schemeClr val="dk1"/>
              </a:buClr>
              <a:buSzPts val="1100"/>
              <a:buNone/>
            </a:pPr>
            <a:r>
              <a:rPr lang="en"/>
              <a:t>-clear expectations </a:t>
            </a:r>
            <a:endParaRPr/>
          </a:p>
          <a:p>
            <a:pPr indent="0" lvl="0" marL="0" rtl="0" algn="l">
              <a:spcBef>
                <a:spcPts val="1200"/>
              </a:spcBef>
              <a:spcAft>
                <a:spcPts val="0"/>
              </a:spcAft>
              <a:buClr>
                <a:schemeClr val="dk1"/>
              </a:buClr>
              <a:buSzPts val="1100"/>
              <a:buNone/>
            </a:pPr>
            <a:r>
              <a:rPr lang="en"/>
              <a:t>-constant monitoring </a:t>
            </a:r>
            <a:endParaRPr/>
          </a:p>
          <a:p>
            <a:pPr indent="0" lvl="0" marL="0" rtl="0" algn="l">
              <a:spcBef>
                <a:spcPts val="1200"/>
              </a:spcBef>
              <a:spcAft>
                <a:spcPts val="0"/>
              </a:spcAft>
              <a:buClr>
                <a:schemeClr val="dk1"/>
              </a:buClr>
              <a:buSzPts val="1100"/>
              <a:buNone/>
            </a:pPr>
            <a:r>
              <a:rPr lang="en"/>
              <a:t>-be aware of what may distract students</a:t>
            </a:r>
            <a:endParaRPr/>
          </a:p>
          <a:p>
            <a:pPr indent="0" lvl="0" marL="0" rtl="0" algn="l">
              <a:spcBef>
                <a:spcPts val="1200"/>
              </a:spcBef>
              <a:spcAft>
                <a:spcPts val="1200"/>
              </a:spcAft>
              <a:buClr>
                <a:schemeClr val="dk1"/>
              </a:buClr>
              <a:buSzPts val="1100"/>
              <a:buNone/>
            </a:pPr>
            <a:r>
              <a:t/>
            </a:r>
            <a:endParaRPr/>
          </a:p>
        </p:txBody>
      </p:sp>
      <p:pic>
        <p:nvPicPr>
          <p:cNvPr id="1258" name="Google Shape;1258;p114" title="B1F1B5CE-C491-4951-8299-95760F01BDDA_1_105_c.jpeg"/>
          <p:cNvPicPr preferRelativeResize="0"/>
          <p:nvPr>
            <p:ph idx="3" type="pic"/>
          </p:nvPr>
        </p:nvPicPr>
        <p:blipFill rotWithShape="1">
          <a:blip r:embed="rId3">
            <a:alphaModFix/>
          </a:blip>
          <a:srcRect b="12495" l="0" r="0" t="12502"/>
          <a:stretch/>
        </p:blipFill>
        <p:spPr>
          <a:xfrm>
            <a:off x="4237075" y="2640775"/>
            <a:ext cx="2328300" cy="2328300"/>
          </a:xfrm>
          <a:prstGeom prst="ellipse">
            <a:avLst/>
          </a:prstGeom>
        </p:spPr>
      </p:pic>
      <p:sp>
        <p:nvSpPr>
          <p:cNvPr id="1259" name="Google Shape;1259;p114"/>
          <p:cNvSpPr/>
          <p:nvPr/>
        </p:nvSpPr>
        <p:spPr>
          <a:xfrm>
            <a:off x="480776" y="82916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60" name="Google Shape;1260;p114"/>
          <p:cNvSpPr/>
          <p:nvPr/>
        </p:nvSpPr>
        <p:spPr>
          <a:xfrm>
            <a:off x="811149" y="82916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261" name="Google Shape;1261;p114"/>
          <p:cNvSpPr/>
          <p:nvPr/>
        </p:nvSpPr>
        <p:spPr>
          <a:xfrm rot="10800000">
            <a:off x="3163578" y="4183013"/>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62" name="Google Shape;1262;p114"/>
          <p:cNvSpPr/>
          <p:nvPr/>
        </p:nvSpPr>
        <p:spPr>
          <a:xfrm rot="10800000">
            <a:off x="2819405" y="4183013"/>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grpSp>
        <p:nvGrpSpPr>
          <p:cNvPr id="1263" name="Google Shape;1263;p114"/>
          <p:cNvGrpSpPr/>
          <p:nvPr/>
        </p:nvGrpSpPr>
        <p:grpSpPr>
          <a:xfrm>
            <a:off x="4651191" y="649672"/>
            <a:ext cx="1427371" cy="1427105"/>
            <a:chOff x="2051556" y="3495622"/>
            <a:chExt cx="1427371" cy="1427105"/>
          </a:xfrm>
        </p:grpSpPr>
        <p:sp>
          <p:nvSpPr>
            <p:cNvPr id="1264" name="Google Shape;1264;p114"/>
            <p:cNvSpPr/>
            <p:nvPr/>
          </p:nvSpPr>
          <p:spPr>
            <a:xfrm rot="10800000">
              <a:off x="2051556" y="3495622"/>
              <a:ext cx="1427100" cy="14271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65" name="Google Shape;1265;p114"/>
            <p:cNvSpPr/>
            <p:nvPr/>
          </p:nvSpPr>
          <p:spPr>
            <a:xfrm>
              <a:off x="2051827" y="3495627"/>
              <a:ext cx="1427100" cy="14271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266" name="Google Shape;1266;p114"/>
          <p:cNvGrpSpPr/>
          <p:nvPr/>
        </p:nvGrpSpPr>
        <p:grpSpPr>
          <a:xfrm>
            <a:off x="6854544" y="368300"/>
            <a:ext cx="1989861" cy="1989861"/>
            <a:chOff x="207002" y="3411140"/>
            <a:chExt cx="1509300" cy="1509300"/>
          </a:xfrm>
        </p:grpSpPr>
        <p:sp>
          <p:nvSpPr>
            <p:cNvPr id="1267" name="Google Shape;1267;p114"/>
            <p:cNvSpPr/>
            <p:nvPr/>
          </p:nvSpPr>
          <p:spPr>
            <a:xfrm rot="10800000">
              <a:off x="207002" y="3411140"/>
              <a:ext cx="1509300" cy="1509300"/>
            </a:xfrm>
            <a:prstGeom prst="ellipse">
              <a:avLst/>
            </a:prstGeom>
            <a:solidFill>
              <a:schemeClr val="accent1"/>
            </a:solidFill>
            <a:ln>
              <a:noFill/>
            </a:ln>
          </p:spPr>
          <p:txBody>
            <a:bodyPr anchorCtr="0" anchor="ctr" bIns="127450" lIns="127450" spcFirstLastPara="1" rIns="127450" wrap="square" tIns="127450">
              <a:noAutofit/>
            </a:bodyPr>
            <a:lstStyle/>
            <a:p>
              <a:pPr indent="0" lvl="0" marL="0" rtl="0" algn="ctr">
                <a:spcBef>
                  <a:spcPts val="0"/>
                </a:spcBef>
                <a:spcAft>
                  <a:spcPts val="0"/>
                </a:spcAft>
                <a:buNone/>
              </a:pPr>
              <a:r>
                <a:t/>
              </a:r>
              <a:endParaRPr sz="1951">
                <a:solidFill>
                  <a:schemeClr val="dk1"/>
                </a:solidFill>
              </a:endParaRPr>
            </a:p>
          </p:txBody>
        </p:sp>
        <p:grpSp>
          <p:nvGrpSpPr>
            <p:cNvPr id="1268" name="Google Shape;1268;p114"/>
            <p:cNvGrpSpPr/>
            <p:nvPr/>
          </p:nvGrpSpPr>
          <p:grpSpPr>
            <a:xfrm>
              <a:off x="446984" y="3657790"/>
              <a:ext cx="1042347" cy="1042090"/>
              <a:chOff x="5493517" y="2781872"/>
              <a:chExt cx="887935" cy="887716"/>
            </a:xfrm>
          </p:grpSpPr>
          <p:sp>
            <p:nvSpPr>
              <p:cNvPr id="1269" name="Google Shape;1269;p114"/>
              <p:cNvSpPr/>
              <p:nvPr/>
            </p:nvSpPr>
            <p:spPr>
              <a:xfrm>
                <a:off x="5493752" y="2781882"/>
                <a:ext cx="887700" cy="887700"/>
              </a:xfrm>
              <a:prstGeom prst="pie">
                <a:avLst>
                  <a:gd fmla="val 10800229" name="adj1"/>
                  <a:gd fmla="val 16200000" name="adj2"/>
                </a:avLst>
              </a:prstGeom>
              <a:solidFill>
                <a:schemeClr val="accent6"/>
              </a:solidFill>
              <a:ln>
                <a:noFill/>
              </a:ln>
            </p:spPr>
            <p:txBody>
              <a:bodyPr anchorCtr="0" anchor="ctr" bIns="127450" lIns="127450" spcFirstLastPara="1" rIns="127450" wrap="square" tIns="127450">
                <a:noAutofit/>
              </a:bodyPr>
              <a:lstStyle/>
              <a:p>
                <a:pPr indent="0" lvl="0" marL="0" rtl="0" algn="ctr">
                  <a:spcBef>
                    <a:spcPts val="0"/>
                  </a:spcBef>
                  <a:spcAft>
                    <a:spcPts val="0"/>
                  </a:spcAft>
                  <a:buNone/>
                </a:pPr>
                <a:r>
                  <a:t/>
                </a:r>
                <a:endParaRPr sz="1951">
                  <a:solidFill>
                    <a:schemeClr val="dk1"/>
                  </a:solidFill>
                </a:endParaRPr>
              </a:p>
            </p:txBody>
          </p:sp>
          <p:sp>
            <p:nvSpPr>
              <p:cNvPr id="1270" name="Google Shape;1270;p114"/>
              <p:cNvSpPr/>
              <p:nvPr/>
            </p:nvSpPr>
            <p:spPr>
              <a:xfrm rot="10800000">
                <a:off x="5493530" y="2781882"/>
                <a:ext cx="887700" cy="887700"/>
              </a:xfrm>
              <a:prstGeom prst="pie">
                <a:avLst>
                  <a:gd fmla="val 10800229" name="adj1"/>
                  <a:gd fmla="val 16217256" name="adj2"/>
                </a:avLst>
              </a:prstGeom>
              <a:solidFill>
                <a:schemeClr val="accent3"/>
              </a:solidFill>
              <a:ln>
                <a:noFill/>
              </a:ln>
            </p:spPr>
            <p:txBody>
              <a:bodyPr anchorCtr="0" anchor="ctr" bIns="127450" lIns="127450" spcFirstLastPara="1" rIns="127450" wrap="square" tIns="127450">
                <a:noAutofit/>
              </a:bodyPr>
              <a:lstStyle/>
              <a:p>
                <a:pPr indent="0" lvl="0" marL="0" rtl="0" algn="ctr">
                  <a:spcBef>
                    <a:spcPts val="0"/>
                  </a:spcBef>
                  <a:spcAft>
                    <a:spcPts val="0"/>
                  </a:spcAft>
                  <a:buNone/>
                </a:pPr>
                <a:r>
                  <a:t/>
                </a:r>
                <a:endParaRPr sz="1951">
                  <a:solidFill>
                    <a:schemeClr val="dk1"/>
                  </a:solidFill>
                </a:endParaRPr>
              </a:p>
            </p:txBody>
          </p:sp>
          <p:sp>
            <p:nvSpPr>
              <p:cNvPr id="1271" name="Google Shape;1271;p114"/>
              <p:cNvSpPr/>
              <p:nvPr/>
            </p:nvSpPr>
            <p:spPr>
              <a:xfrm rot="5400000">
                <a:off x="5493744" y="2781888"/>
                <a:ext cx="887700" cy="887700"/>
              </a:xfrm>
              <a:prstGeom prst="pie">
                <a:avLst>
                  <a:gd fmla="val 10800229" name="adj1"/>
                  <a:gd fmla="val 16200000" name="adj2"/>
                </a:avLst>
              </a:prstGeom>
              <a:solidFill>
                <a:schemeClr val="dk2"/>
              </a:solidFill>
              <a:ln>
                <a:noFill/>
              </a:ln>
            </p:spPr>
            <p:txBody>
              <a:bodyPr anchorCtr="0" anchor="ctr" bIns="127450" lIns="127450" spcFirstLastPara="1" rIns="127450" wrap="square" tIns="127450">
                <a:noAutofit/>
              </a:bodyPr>
              <a:lstStyle/>
              <a:p>
                <a:pPr indent="0" lvl="0" marL="0" rtl="0" algn="ctr">
                  <a:spcBef>
                    <a:spcPts val="0"/>
                  </a:spcBef>
                  <a:spcAft>
                    <a:spcPts val="0"/>
                  </a:spcAft>
                  <a:buNone/>
                </a:pPr>
                <a:r>
                  <a:t/>
                </a:r>
                <a:endParaRPr sz="1951">
                  <a:solidFill>
                    <a:schemeClr val="dk1"/>
                  </a:solidFill>
                </a:endParaRPr>
              </a:p>
            </p:txBody>
          </p:sp>
          <p:sp>
            <p:nvSpPr>
              <p:cNvPr id="1272" name="Google Shape;1272;p114"/>
              <p:cNvSpPr/>
              <p:nvPr/>
            </p:nvSpPr>
            <p:spPr>
              <a:xfrm rot="-5400000">
                <a:off x="5493517" y="2781872"/>
                <a:ext cx="887700" cy="887700"/>
              </a:xfrm>
              <a:prstGeom prst="pie">
                <a:avLst>
                  <a:gd fmla="val 10800229" name="adj1"/>
                  <a:gd fmla="val 16200000" name="adj2"/>
                </a:avLst>
              </a:prstGeom>
              <a:solidFill>
                <a:schemeClr val="dk1"/>
              </a:solidFill>
              <a:ln>
                <a:noFill/>
              </a:ln>
            </p:spPr>
            <p:txBody>
              <a:bodyPr anchorCtr="0" anchor="ctr" bIns="127450" lIns="127450" spcFirstLastPara="1" rIns="127450" wrap="square" tIns="127450">
                <a:noAutofit/>
              </a:bodyPr>
              <a:lstStyle/>
              <a:p>
                <a:pPr indent="0" lvl="0" marL="0" rtl="0" algn="ctr">
                  <a:spcBef>
                    <a:spcPts val="0"/>
                  </a:spcBef>
                  <a:spcAft>
                    <a:spcPts val="0"/>
                  </a:spcAft>
                  <a:buNone/>
                </a:pPr>
                <a:r>
                  <a:t/>
                </a:r>
                <a:endParaRPr sz="1951">
                  <a:solidFill>
                    <a:schemeClr val="dk1"/>
                  </a:solidFill>
                </a:endParaRPr>
              </a:p>
            </p:txBody>
          </p:sp>
        </p:grpSp>
      </p:grpSp>
      <p:grpSp>
        <p:nvGrpSpPr>
          <p:cNvPr id="1273" name="Google Shape;1273;p114"/>
          <p:cNvGrpSpPr/>
          <p:nvPr/>
        </p:nvGrpSpPr>
        <p:grpSpPr>
          <a:xfrm>
            <a:off x="6685320" y="2640763"/>
            <a:ext cx="2328314" cy="2328314"/>
            <a:chOff x="7362326" y="3495617"/>
            <a:chExt cx="1427100" cy="1427100"/>
          </a:xfrm>
        </p:grpSpPr>
        <p:sp>
          <p:nvSpPr>
            <p:cNvPr id="1274" name="Google Shape;1274;p114"/>
            <p:cNvSpPr/>
            <p:nvPr/>
          </p:nvSpPr>
          <p:spPr>
            <a:xfrm>
              <a:off x="7362326" y="3495617"/>
              <a:ext cx="1427100" cy="1427100"/>
            </a:xfrm>
            <a:prstGeom prst="ellipse">
              <a:avLst/>
            </a:prstGeom>
            <a:solidFill>
              <a:schemeClr val="accent2"/>
            </a:solidFill>
            <a:ln>
              <a:noFill/>
            </a:ln>
          </p:spPr>
          <p:txBody>
            <a:bodyPr anchorCtr="0" anchor="ctr" bIns="149150" lIns="149150" spcFirstLastPara="1" rIns="149150" wrap="square" tIns="149150">
              <a:noAutofit/>
            </a:bodyPr>
            <a:lstStyle/>
            <a:p>
              <a:pPr indent="0" lvl="0" marL="0" rtl="0" algn="ctr">
                <a:spcBef>
                  <a:spcPts val="0"/>
                </a:spcBef>
                <a:spcAft>
                  <a:spcPts val="0"/>
                </a:spcAft>
                <a:buNone/>
              </a:pPr>
              <a:r>
                <a:t/>
              </a:r>
              <a:endParaRPr sz="2284"/>
            </a:p>
          </p:txBody>
        </p:sp>
        <p:sp>
          <p:nvSpPr>
            <p:cNvPr id="1275" name="Google Shape;1275;p114"/>
            <p:cNvSpPr/>
            <p:nvPr/>
          </p:nvSpPr>
          <p:spPr>
            <a:xfrm>
              <a:off x="7588475" y="3667753"/>
              <a:ext cx="986700" cy="541200"/>
            </a:xfrm>
            <a:prstGeom prst="triangle">
              <a:avLst>
                <a:gd fmla="val 50000" name="adj"/>
              </a:avLst>
            </a:prstGeom>
            <a:solidFill>
              <a:schemeClr val="dk1"/>
            </a:solidFill>
            <a:ln>
              <a:noFill/>
            </a:ln>
          </p:spPr>
          <p:txBody>
            <a:bodyPr anchorCtr="0" anchor="ctr" bIns="149150" lIns="149150" spcFirstLastPara="1" rIns="149150" wrap="square" tIns="149150">
              <a:noAutofit/>
            </a:bodyPr>
            <a:lstStyle/>
            <a:p>
              <a:pPr indent="0" lvl="0" marL="0" rtl="0" algn="ctr">
                <a:spcBef>
                  <a:spcPts val="0"/>
                </a:spcBef>
                <a:spcAft>
                  <a:spcPts val="0"/>
                </a:spcAft>
                <a:buNone/>
              </a:pPr>
              <a:r>
                <a:t/>
              </a:r>
              <a:endParaRPr sz="2284">
                <a:solidFill>
                  <a:schemeClr val="dk1"/>
                </a:solidFill>
              </a:endParaRPr>
            </a:p>
          </p:txBody>
        </p:sp>
        <p:sp>
          <p:nvSpPr>
            <p:cNvPr id="1276" name="Google Shape;1276;p114"/>
            <p:cNvSpPr/>
            <p:nvPr/>
          </p:nvSpPr>
          <p:spPr>
            <a:xfrm rot="10800000">
              <a:off x="7588720" y="4209115"/>
              <a:ext cx="986700" cy="541200"/>
            </a:xfrm>
            <a:prstGeom prst="triangle">
              <a:avLst>
                <a:gd fmla="val 50000" name="adj"/>
              </a:avLst>
            </a:prstGeom>
            <a:solidFill>
              <a:schemeClr val="accent5"/>
            </a:solidFill>
            <a:ln>
              <a:noFill/>
            </a:ln>
          </p:spPr>
          <p:txBody>
            <a:bodyPr anchorCtr="0" anchor="ctr" bIns="149150" lIns="149150" spcFirstLastPara="1" rIns="149150" wrap="square" tIns="149150">
              <a:noAutofit/>
            </a:bodyPr>
            <a:lstStyle/>
            <a:p>
              <a:pPr indent="0" lvl="0" marL="0" rtl="0" algn="ctr">
                <a:spcBef>
                  <a:spcPts val="0"/>
                </a:spcBef>
                <a:spcAft>
                  <a:spcPts val="0"/>
                </a:spcAft>
                <a:buNone/>
              </a:pPr>
              <a:r>
                <a:t/>
              </a:r>
              <a:endParaRPr sz="2284"/>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8"/>
          <p:cNvSpPr txBox="1"/>
          <p:nvPr>
            <p:ph type="title"/>
          </p:nvPr>
        </p:nvSpPr>
        <p:spPr>
          <a:xfrm>
            <a:off x="566625" y="76125"/>
            <a:ext cx="5292600" cy="919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Statistics</a:t>
            </a:r>
            <a:endParaRPr/>
          </a:p>
        </p:txBody>
      </p:sp>
      <p:sp>
        <p:nvSpPr>
          <p:cNvPr id="939" name="Google Shape;939;p88"/>
          <p:cNvSpPr txBox="1"/>
          <p:nvPr>
            <p:ph idx="1" type="body"/>
          </p:nvPr>
        </p:nvSpPr>
        <p:spPr>
          <a:xfrm>
            <a:off x="636600" y="853300"/>
            <a:ext cx="5292600" cy="3877200"/>
          </a:xfrm>
          <a:prstGeom prst="rect">
            <a:avLst/>
          </a:prstGeom>
        </p:spPr>
        <p:txBody>
          <a:bodyPr anchorCtr="0" anchor="t" bIns="91425" lIns="91425" spcFirstLastPara="1" rIns="91425" wrap="square" tIns="91425">
            <a:noAutofit/>
          </a:bodyPr>
          <a:lstStyle/>
          <a:p>
            <a:pPr indent="0" lvl="0" marL="0" rtl="0" algn="l">
              <a:lnSpc>
                <a:spcPct val="143000"/>
              </a:lnSpc>
              <a:spcBef>
                <a:spcPts val="0"/>
              </a:spcBef>
              <a:spcAft>
                <a:spcPts val="0"/>
              </a:spcAft>
              <a:buClr>
                <a:schemeClr val="dk1"/>
              </a:buClr>
              <a:buSzPts val="1100"/>
              <a:buFont typeface="Arial"/>
              <a:buNone/>
            </a:pPr>
            <a:r>
              <a:rPr lang="en" sz="1000">
                <a:solidFill>
                  <a:srgbClr val="2C303C"/>
                </a:solidFill>
                <a:latin typeface="Roboto"/>
                <a:ea typeface="Roboto"/>
                <a:cs typeface="Roboto"/>
                <a:sym typeface="Roboto"/>
              </a:rPr>
              <a:t>Female</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Clr>
                <a:schemeClr val="dk1"/>
              </a:buClr>
              <a:buSzPts val="1100"/>
              <a:buFont typeface="Arial"/>
              <a:buNone/>
            </a:pPr>
            <a:r>
              <a:rPr b="1" lang="en" sz="1100">
                <a:solidFill>
                  <a:srgbClr val="2C303C"/>
                </a:solidFill>
                <a:latin typeface="Roboto"/>
                <a:ea typeface="Roboto"/>
                <a:cs typeface="Roboto"/>
                <a:sym typeface="Roboto"/>
              </a:rPr>
              <a:t>48%</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Clr>
                <a:schemeClr val="dk1"/>
              </a:buClr>
              <a:buSzPts val="1100"/>
              <a:buFont typeface="Arial"/>
              <a:buNone/>
            </a:pPr>
            <a:r>
              <a:rPr lang="en" sz="1000">
                <a:solidFill>
                  <a:srgbClr val="2C303C"/>
                </a:solidFill>
                <a:latin typeface="Roboto"/>
                <a:ea typeface="Roboto"/>
                <a:cs typeface="Roboto"/>
                <a:sym typeface="Roboto"/>
              </a:rPr>
              <a:t>Male</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Clr>
                <a:schemeClr val="dk1"/>
              </a:buClr>
              <a:buSzPts val="1100"/>
              <a:buFont typeface="Arial"/>
              <a:buNone/>
            </a:pPr>
            <a:r>
              <a:rPr b="1" lang="en" sz="1100">
                <a:solidFill>
                  <a:srgbClr val="2C303C"/>
                </a:solidFill>
                <a:latin typeface="Roboto"/>
                <a:ea typeface="Roboto"/>
                <a:cs typeface="Roboto"/>
                <a:sym typeface="Roboto"/>
              </a:rPr>
              <a:t>52%</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Clr>
                <a:schemeClr val="dk1"/>
              </a:buClr>
              <a:buSzPts val="1100"/>
              <a:buFont typeface="Arial"/>
              <a:buNone/>
            </a:pPr>
            <a:r>
              <a:rPr lang="en" sz="1000">
                <a:solidFill>
                  <a:srgbClr val="2C303C"/>
                </a:solidFill>
                <a:latin typeface="Roboto"/>
                <a:ea typeface="Roboto"/>
                <a:cs typeface="Roboto"/>
                <a:sym typeface="Roboto"/>
              </a:rPr>
              <a:t>White</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Clr>
                <a:schemeClr val="dk1"/>
              </a:buClr>
              <a:buSzPts val="1100"/>
              <a:buFont typeface="Arial"/>
              <a:buNone/>
            </a:pPr>
            <a:r>
              <a:rPr b="1" lang="en" sz="1100">
                <a:solidFill>
                  <a:srgbClr val="2C303C"/>
                </a:solidFill>
                <a:latin typeface="Roboto"/>
                <a:ea typeface="Roboto"/>
                <a:cs typeface="Roboto"/>
                <a:sym typeface="Roboto"/>
              </a:rPr>
              <a:t>87.1%</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Clr>
                <a:schemeClr val="dk1"/>
              </a:buClr>
              <a:buSzPts val="1100"/>
              <a:buFont typeface="Arial"/>
              <a:buNone/>
            </a:pPr>
            <a:r>
              <a:rPr lang="en" sz="1000">
                <a:solidFill>
                  <a:srgbClr val="2C303C"/>
                </a:solidFill>
                <a:latin typeface="Roboto"/>
                <a:ea typeface="Roboto"/>
                <a:cs typeface="Roboto"/>
                <a:sym typeface="Roboto"/>
              </a:rPr>
              <a:t>Hispanic/Latino</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Clr>
                <a:schemeClr val="dk1"/>
              </a:buClr>
              <a:buSzPts val="1100"/>
              <a:buFont typeface="Arial"/>
              <a:buNone/>
            </a:pPr>
            <a:r>
              <a:rPr b="1" lang="en" sz="1100">
                <a:solidFill>
                  <a:srgbClr val="2C303C"/>
                </a:solidFill>
                <a:latin typeface="Roboto"/>
                <a:ea typeface="Roboto"/>
                <a:cs typeface="Roboto"/>
                <a:sym typeface="Roboto"/>
              </a:rPr>
              <a:t>6.5%</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None/>
            </a:pPr>
            <a:r>
              <a:rPr lang="en" sz="1000">
                <a:solidFill>
                  <a:srgbClr val="2C303C"/>
                </a:solidFill>
                <a:latin typeface="Roboto"/>
                <a:ea typeface="Roboto"/>
                <a:cs typeface="Roboto"/>
                <a:sym typeface="Roboto"/>
              </a:rPr>
              <a:t>Two or more races</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None/>
            </a:pPr>
            <a:r>
              <a:rPr b="1" lang="en" sz="1100">
                <a:solidFill>
                  <a:srgbClr val="2C303C"/>
                </a:solidFill>
                <a:latin typeface="Roboto"/>
                <a:ea typeface="Roboto"/>
                <a:cs typeface="Roboto"/>
                <a:sym typeface="Roboto"/>
              </a:rPr>
              <a:t>2.8%</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None/>
            </a:pPr>
            <a:r>
              <a:rPr lang="en" sz="1000">
                <a:solidFill>
                  <a:srgbClr val="2C303C"/>
                </a:solidFill>
                <a:latin typeface="Roboto"/>
                <a:ea typeface="Roboto"/>
                <a:cs typeface="Roboto"/>
                <a:sym typeface="Roboto"/>
              </a:rPr>
              <a:t>Asian or Asian/Pacific Islander</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None/>
            </a:pPr>
            <a:r>
              <a:rPr b="1" lang="en" sz="1100">
                <a:solidFill>
                  <a:srgbClr val="2C303C"/>
                </a:solidFill>
                <a:latin typeface="Roboto"/>
                <a:ea typeface="Roboto"/>
                <a:cs typeface="Roboto"/>
                <a:sym typeface="Roboto"/>
              </a:rPr>
              <a:t>2.3%</a:t>
            </a:r>
            <a:endParaRPr b="1" sz="1100">
              <a:solidFill>
                <a:srgbClr val="2C303C"/>
              </a:solidFill>
              <a:latin typeface="Roboto"/>
              <a:ea typeface="Roboto"/>
              <a:cs typeface="Roboto"/>
              <a:sym typeface="Roboto"/>
            </a:endParaRPr>
          </a:p>
          <a:p>
            <a:pPr indent="0" lvl="0" marL="0" rtl="0" algn="l">
              <a:lnSpc>
                <a:spcPct val="143000"/>
              </a:lnSpc>
              <a:spcBef>
                <a:spcPts val="0"/>
              </a:spcBef>
              <a:spcAft>
                <a:spcPts val="0"/>
              </a:spcAft>
              <a:buNone/>
            </a:pPr>
            <a:r>
              <a:rPr lang="en" sz="1000">
                <a:solidFill>
                  <a:srgbClr val="2C303C"/>
                </a:solidFill>
                <a:latin typeface="Roboto"/>
                <a:ea typeface="Roboto"/>
                <a:cs typeface="Roboto"/>
                <a:sym typeface="Roboto"/>
              </a:rPr>
              <a:t>Black or African American</a:t>
            </a:r>
            <a:endParaRPr sz="1000">
              <a:solidFill>
                <a:srgbClr val="2C303C"/>
              </a:solidFill>
              <a:latin typeface="Roboto"/>
              <a:ea typeface="Roboto"/>
              <a:cs typeface="Roboto"/>
              <a:sym typeface="Roboto"/>
            </a:endParaRPr>
          </a:p>
          <a:p>
            <a:pPr indent="0" lvl="0" marL="0" rtl="0" algn="r">
              <a:lnSpc>
                <a:spcPct val="163636"/>
              </a:lnSpc>
              <a:spcBef>
                <a:spcPts val="0"/>
              </a:spcBef>
              <a:spcAft>
                <a:spcPts val="0"/>
              </a:spcAft>
              <a:buNone/>
            </a:pPr>
            <a:r>
              <a:rPr b="1" lang="en" sz="1100">
                <a:solidFill>
                  <a:srgbClr val="2C303C"/>
                </a:solidFill>
                <a:latin typeface="Roboto"/>
                <a:ea typeface="Roboto"/>
                <a:cs typeface="Roboto"/>
                <a:sym typeface="Roboto"/>
              </a:rPr>
              <a:t>1.2%</a:t>
            </a:r>
            <a:endParaRPr b="1" sz="1100">
              <a:solidFill>
                <a:srgbClr val="2C303C"/>
              </a:solidFill>
              <a:latin typeface="Roboto"/>
              <a:ea typeface="Roboto"/>
              <a:cs typeface="Roboto"/>
              <a:sym typeface="Roboto"/>
            </a:endParaRPr>
          </a:p>
          <a:p>
            <a:pPr indent="0" lvl="0" marL="0" rtl="0" algn="l">
              <a:lnSpc>
                <a:spcPct val="163636"/>
              </a:lnSpc>
              <a:spcBef>
                <a:spcPts val="0"/>
              </a:spcBef>
              <a:spcAft>
                <a:spcPts val="0"/>
              </a:spcAft>
              <a:buNone/>
            </a:pPr>
            <a:r>
              <a:rPr lang="en" sz="1100">
                <a:solidFill>
                  <a:srgbClr val="2C303C"/>
                </a:solidFill>
                <a:latin typeface="Roboto"/>
                <a:ea typeface="Roboto"/>
                <a:cs typeface="Roboto"/>
                <a:sym typeface="Roboto"/>
              </a:rPr>
              <a:t>Economically Disadvantaged 								               </a:t>
            </a:r>
            <a:endParaRPr sz="1100">
              <a:solidFill>
                <a:srgbClr val="2C303C"/>
              </a:solidFill>
              <a:latin typeface="Roboto"/>
              <a:ea typeface="Roboto"/>
              <a:cs typeface="Roboto"/>
              <a:sym typeface="Roboto"/>
            </a:endParaRPr>
          </a:p>
          <a:p>
            <a:pPr indent="0" lvl="0" marL="4572000" rtl="0" algn="l">
              <a:lnSpc>
                <a:spcPct val="163636"/>
              </a:lnSpc>
              <a:spcBef>
                <a:spcPts val="0"/>
              </a:spcBef>
              <a:spcAft>
                <a:spcPts val="0"/>
              </a:spcAft>
              <a:buNone/>
            </a:pPr>
            <a:r>
              <a:rPr lang="en" sz="1100">
                <a:solidFill>
                  <a:srgbClr val="2C303C"/>
                </a:solidFill>
                <a:latin typeface="Roboto"/>
                <a:ea typeface="Roboto"/>
                <a:cs typeface="Roboto"/>
                <a:sym typeface="Roboto"/>
              </a:rPr>
              <a:t>   </a:t>
            </a:r>
            <a:r>
              <a:rPr b="1" lang="en" sz="1100">
                <a:solidFill>
                  <a:srgbClr val="2C303C"/>
                </a:solidFill>
                <a:latin typeface="Roboto"/>
                <a:ea typeface="Roboto"/>
                <a:cs typeface="Roboto"/>
                <a:sym typeface="Roboto"/>
              </a:rPr>
              <a:t>   23%</a:t>
            </a:r>
            <a:endParaRPr/>
          </a:p>
        </p:txBody>
      </p:sp>
      <p:grpSp>
        <p:nvGrpSpPr>
          <p:cNvPr id="940" name="Google Shape;940;p88"/>
          <p:cNvGrpSpPr/>
          <p:nvPr/>
        </p:nvGrpSpPr>
        <p:grpSpPr>
          <a:xfrm>
            <a:off x="7710173" y="2391825"/>
            <a:ext cx="1016083" cy="1016083"/>
            <a:chOff x="638523" y="3484252"/>
            <a:chExt cx="932700" cy="932700"/>
          </a:xfrm>
        </p:grpSpPr>
        <p:sp>
          <p:nvSpPr>
            <p:cNvPr id="941" name="Google Shape;941;p88"/>
            <p:cNvSpPr/>
            <p:nvPr/>
          </p:nvSpPr>
          <p:spPr>
            <a:xfrm>
              <a:off x="638523" y="3484252"/>
              <a:ext cx="932700" cy="932700"/>
            </a:xfrm>
            <a:prstGeom prst="ellipse">
              <a:avLst/>
            </a:prstGeom>
            <a:solidFill>
              <a:schemeClr val="accent2"/>
            </a:solidFill>
            <a:ln>
              <a:noFill/>
            </a:ln>
          </p:spPr>
          <p:txBody>
            <a:bodyPr anchorCtr="0" anchor="ctr" bIns="99600" lIns="99600" spcFirstLastPara="1" rIns="99600" wrap="square" tIns="99600">
              <a:noAutofit/>
            </a:bodyPr>
            <a:lstStyle/>
            <a:p>
              <a:pPr indent="0" lvl="0" marL="0" rtl="0" algn="ctr">
                <a:spcBef>
                  <a:spcPts val="0"/>
                </a:spcBef>
                <a:spcAft>
                  <a:spcPts val="0"/>
                </a:spcAft>
                <a:buNone/>
              </a:pPr>
              <a:r>
                <a:t/>
              </a:r>
              <a:endParaRPr sz="1525">
                <a:solidFill>
                  <a:schemeClr val="dk1"/>
                </a:solidFill>
              </a:endParaRPr>
            </a:p>
          </p:txBody>
        </p:sp>
        <p:sp>
          <p:nvSpPr>
            <p:cNvPr id="942" name="Google Shape;942;p88"/>
            <p:cNvSpPr/>
            <p:nvPr/>
          </p:nvSpPr>
          <p:spPr>
            <a:xfrm>
              <a:off x="786346" y="3596768"/>
              <a:ext cx="645000" cy="353700"/>
            </a:xfrm>
            <a:prstGeom prst="triangle">
              <a:avLst>
                <a:gd fmla="val 50000" name="adj"/>
              </a:avLst>
            </a:prstGeom>
            <a:solidFill>
              <a:schemeClr val="dk1"/>
            </a:solidFill>
            <a:ln>
              <a:noFill/>
            </a:ln>
          </p:spPr>
          <p:txBody>
            <a:bodyPr anchorCtr="0" anchor="ctr" bIns="99600" lIns="99600" spcFirstLastPara="1" rIns="99600" wrap="square" tIns="99600">
              <a:noAutofit/>
            </a:bodyPr>
            <a:lstStyle/>
            <a:p>
              <a:pPr indent="0" lvl="0" marL="0" rtl="0" algn="ctr">
                <a:spcBef>
                  <a:spcPts val="0"/>
                </a:spcBef>
                <a:spcAft>
                  <a:spcPts val="0"/>
                </a:spcAft>
                <a:buNone/>
              </a:pPr>
              <a:r>
                <a:t/>
              </a:r>
              <a:endParaRPr sz="1525">
                <a:solidFill>
                  <a:schemeClr val="dk1"/>
                </a:solidFill>
              </a:endParaRPr>
            </a:p>
          </p:txBody>
        </p:sp>
        <p:sp>
          <p:nvSpPr>
            <p:cNvPr id="943" name="Google Shape;943;p88"/>
            <p:cNvSpPr/>
            <p:nvPr/>
          </p:nvSpPr>
          <p:spPr>
            <a:xfrm rot="10800000">
              <a:off x="786465" y="3950685"/>
              <a:ext cx="645000" cy="353700"/>
            </a:xfrm>
            <a:prstGeom prst="triangle">
              <a:avLst>
                <a:gd fmla="val 50000" name="adj"/>
              </a:avLst>
            </a:prstGeom>
            <a:solidFill>
              <a:schemeClr val="accent5"/>
            </a:solidFill>
            <a:ln>
              <a:noFill/>
            </a:ln>
          </p:spPr>
          <p:txBody>
            <a:bodyPr anchorCtr="0" anchor="ctr" bIns="99600" lIns="99600" spcFirstLastPara="1" rIns="99600" wrap="square" tIns="99600">
              <a:noAutofit/>
            </a:bodyPr>
            <a:lstStyle/>
            <a:p>
              <a:pPr indent="0" lvl="0" marL="0" rtl="0" algn="ctr">
                <a:spcBef>
                  <a:spcPts val="0"/>
                </a:spcBef>
                <a:spcAft>
                  <a:spcPts val="0"/>
                </a:spcAft>
                <a:buNone/>
              </a:pPr>
              <a:r>
                <a:t/>
              </a:r>
              <a:endParaRPr sz="1525">
                <a:solidFill>
                  <a:schemeClr val="dk1"/>
                </a:solidFill>
              </a:endParaRPr>
            </a:p>
          </p:txBody>
        </p:sp>
      </p:grpSp>
      <p:grpSp>
        <p:nvGrpSpPr>
          <p:cNvPr id="944" name="Google Shape;944;p88"/>
          <p:cNvGrpSpPr/>
          <p:nvPr/>
        </p:nvGrpSpPr>
        <p:grpSpPr>
          <a:xfrm>
            <a:off x="6011047" y="-272681"/>
            <a:ext cx="3396047" cy="3366810"/>
            <a:chOff x="-837878" y="-514256"/>
            <a:chExt cx="3396047" cy="3366810"/>
          </a:xfrm>
        </p:grpSpPr>
        <p:grpSp>
          <p:nvGrpSpPr>
            <p:cNvPr id="945" name="Google Shape;945;p88"/>
            <p:cNvGrpSpPr/>
            <p:nvPr/>
          </p:nvGrpSpPr>
          <p:grpSpPr>
            <a:xfrm>
              <a:off x="-837878" y="-514256"/>
              <a:ext cx="3396047" cy="3366810"/>
              <a:chOff x="5923027" y="1926500"/>
              <a:chExt cx="2598551" cy="2576181"/>
            </a:xfrm>
          </p:grpSpPr>
          <p:sp>
            <p:nvSpPr>
              <p:cNvPr id="946" name="Google Shape;946;p88"/>
              <p:cNvSpPr/>
              <p:nvPr/>
            </p:nvSpPr>
            <p:spPr>
              <a:xfrm>
                <a:off x="6623800" y="2628610"/>
                <a:ext cx="1192800" cy="120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7" name="Google Shape;947;p88"/>
              <p:cNvSpPr/>
              <p:nvPr/>
            </p:nvSpPr>
            <p:spPr>
              <a:xfrm rot="10800000">
                <a:off x="5923027"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48" name="Google Shape;948;p88"/>
              <p:cNvSpPr/>
              <p:nvPr/>
            </p:nvSpPr>
            <p:spPr>
              <a:xfrm rot="5400000">
                <a:off x="5923035"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49" name="Google Shape;949;p88"/>
              <p:cNvSpPr/>
              <p:nvPr/>
            </p:nvSpPr>
            <p:spPr>
              <a:xfrm>
                <a:off x="7211178" y="3192281"/>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50" name="Google Shape;950;p88"/>
              <p:cNvSpPr/>
              <p:nvPr/>
            </p:nvSpPr>
            <p:spPr>
              <a:xfrm rot="-5400000">
                <a:off x="7211171" y="1926500"/>
                <a:ext cx="1310400" cy="1310400"/>
              </a:xfrm>
              <a:prstGeom prst="pie">
                <a:avLst>
                  <a:gd fmla="val 10800229" name="adj1"/>
                  <a:gd fmla="val 16200000" name="adj2"/>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951" name="Google Shape;951;p88"/>
            <p:cNvSpPr/>
            <p:nvPr/>
          </p:nvSpPr>
          <p:spPr>
            <a:xfrm>
              <a:off x="684606" y="990802"/>
              <a:ext cx="356400" cy="3567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952" name="Google Shape;952;p88"/>
          <p:cNvSpPr/>
          <p:nvPr/>
        </p:nvSpPr>
        <p:spPr>
          <a:xfrm>
            <a:off x="7301557" y="3528702"/>
            <a:ext cx="501000" cy="501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53" name="Google Shape;953;p88"/>
          <p:cNvSpPr/>
          <p:nvPr/>
        </p:nvSpPr>
        <p:spPr>
          <a:xfrm>
            <a:off x="8142927" y="1836051"/>
            <a:ext cx="372900" cy="3363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115"/>
          <p:cNvSpPr txBox="1"/>
          <p:nvPr>
            <p:ph type="title"/>
          </p:nvPr>
        </p:nvSpPr>
        <p:spPr>
          <a:xfrm>
            <a:off x="371750" y="1166425"/>
            <a:ext cx="3843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Alternate Materials</a:t>
            </a:r>
            <a:endParaRPr sz="2400"/>
          </a:p>
        </p:txBody>
      </p:sp>
      <p:sp>
        <p:nvSpPr>
          <p:cNvPr id="1282" name="Google Shape;1282;p115"/>
          <p:cNvSpPr txBox="1"/>
          <p:nvPr>
            <p:ph idx="1" type="body"/>
          </p:nvPr>
        </p:nvSpPr>
        <p:spPr>
          <a:xfrm>
            <a:off x="371750" y="1797150"/>
            <a:ext cx="3615000" cy="198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Some students </a:t>
            </a:r>
            <a:r>
              <a:rPr lang="en"/>
              <a:t>prefer</a:t>
            </a:r>
            <a:r>
              <a:rPr lang="en"/>
              <a:t> a more tactile art making process rather than just drawing in pencil. For example students can use materials from nature to put on their artwork and give it texture.</a:t>
            </a:r>
            <a:endParaRPr/>
          </a:p>
          <a:p>
            <a:pPr indent="0" lvl="0" marL="0" rtl="0" algn="l">
              <a:spcBef>
                <a:spcPts val="1200"/>
              </a:spcBef>
              <a:spcAft>
                <a:spcPts val="1200"/>
              </a:spcAft>
              <a:buClr>
                <a:schemeClr val="dk1"/>
              </a:buClr>
              <a:buSzPts val="1100"/>
              <a:buNone/>
            </a:pPr>
            <a:r>
              <a:t/>
            </a:r>
            <a:endParaRPr/>
          </a:p>
        </p:txBody>
      </p:sp>
      <p:pic>
        <p:nvPicPr>
          <p:cNvPr id="1283" name="Google Shape;1283;p115" title="IMG_5359 2.HEIC"/>
          <p:cNvPicPr preferRelativeResize="0"/>
          <p:nvPr>
            <p:ph idx="3" type="pic"/>
          </p:nvPr>
        </p:nvPicPr>
        <p:blipFill rotWithShape="1">
          <a:blip r:embed="rId3">
            <a:alphaModFix/>
          </a:blip>
          <a:srcRect b="12495" l="0" r="0" t="12502"/>
          <a:stretch/>
        </p:blipFill>
        <p:spPr>
          <a:xfrm>
            <a:off x="4215075" y="199075"/>
            <a:ext cx="2328300" cy="2328300"/>
          </a:xfrm>
          <a:prstGeom prst="ellipse">
            <a:avLst/>
          </a:prstGeom>
        </p:spPr>
      </p:pic>
      <p:sp>
        <p:nvSpPr>
          <p:cNvPr id="1284" name="Google Shape;1284;p115"/>
          <p:cNvSpPr/>
          <p:nvPr/>
        </p:nvSpPr>
        <p:spPr>
          <a:xfrm>
            <a:off x="480776" y="82916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85" name="Google Shape;1285;p115"/>
          <p:cNvSpPr/>
          <p:nvPr/>
        </p:nvSpPr>
        <p:spPr>
          <a:xfrm>
            <a:off x="811149" y="82916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286" name="Google Shape;1286;p115"/>
          <p:cNvSpPr/>
          <p:nvPr/>
        </p:nvSpPr>
        <p:spPr>
          <a:xfrm rot="10800000">
            <a:off x="3177378" y="4024163"/>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287" name="Google Shape;1287;p115"/>
          <p:cNvSpPr/>
          <p:nvPr/>
        </p:nvSpPr>
        <p:spPr>
          <a:xfrm rot="10800000">
            <a:off x="2847005" y="4024163"/>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grpSp>
        <p:nvGrpSpPr>
          <p:cNvPr id="1288" name="Google Shape;1288;p115"/>
          <p:cNvGrpSpPr/>
          <p:nvPr/>
        </p:nvGrpSpPr>
        <p:grpSpPr>
          <a:xfrm>
            <a:off x="7168294" y="2527378"/>
            <a:ext cx="1281000" cy="2563936"/>
            <a:chOff x="400244" y="-426897"/>
            <a:chExt cx="1281000" cy="2563936"/>
          </a:xfrm>
        </p:grpSpPr>
        <p:sp>
          <p:nvSpPr>
            <p:cNvPr id="1289" name="Google Shape;1289;p115"/>
            <p:cNvSpPr/>
            <p:nvPr/>
          </p:nvSpPr>
          <p:spPr>
            <a:xfrm rot="10800000">
              <a:off x="400244" y="213454"/>
              <a:ext cx="1281000" cy="12810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90" name="Google Shape;1290;p115"/>
            <p:cNvSpPr/>
            <p:nvPr/>
          </p:nvSpPr>
          <p:spPr>
            <a:xfrm rot="10800000">
              <a:off x="400244" y="-426897"/>
              <a:ext cx="1281000" cy="12810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91" name="Google Shape;1291;p115"/>
            <p:cNvSpPr/>
            <p:nvPr/>
          </p:nvSpPr>
          <p:spPr>
            <a:xfrm>
              <a:off x="400244" y="215689"/>
              <a:ext cx="1281000" cy="12810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292" name="Google Shape;1292;p115"/>
            <p:cNvSpPr/>
            <p:nvPr/>
          </p:nvSpPr>
          <p:spPr>
            <a:xfrm>
              <a:off x="400244" y="856039"/>
              <a:ext cx="1281000" cy="12810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293" name="Google Shape;1293;p115"/>
          <p:cNvGrpSpPr/>
          <p:nvPr/>
        </p:nvGrpSpPr>
        <p:grpSpPr>
          <a:xfrm>
            <a:off x="4636090" y="3066233"/>
            <a:ext cx="1486249" cy="1486249"/>
            <a:chOff x="5304493" y="3926575"/>
            <a:chExt cx="1048500" cy="1048500"/>
          </a:xfrm>
        </p:grpSpPr>
        <p:sp>
          <p:nvSpPr>
            <p:cNvPr id="1294" name="Google Shape;1294;p115"/>
            <p:cNvSpPr/>
            <p:nvPr/>
          </p:nvSpPr>
          <p:spPr>
            <a:xfrm rot="5400000">
              <a:off x="5564743" y="4170483"/>
              <a:ext cx="528000" cy="1048500"/>
            </a:xfrm>
            <a:prstGeom prst="rect">
              <a:avLst/>
            </a:prstGeom>
            <a:solidFill>
              <a:schemeClr val="accent3"/>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95" name="Google Shape;1295;p115"/>
            <p:cNvSpPr/>
            <p:nvPr/>
          </p:nvSpPr>
          <p:spPr>
            <a:xfrm rot="5400000">
              <a:off x="5304493" y="3926575"/>
              <a:ext cx="1048500" cy="1048500"/>
            </a:xfrm>
            <a:prstGeom prst="pie">
              <a:avLst>
                <a:gd fmla="val 5371730" name="adj1"/>
                <a:gd fmla="val 16200000" name="adj2"/>
              </a:avLst>
            </a:prstGeom>
            <a:solidFill>
              <a:schemeClr val="accent3"/>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96" name="Google Shape;1296;p115"/>
            <p:cNvSpPr/>
            <p:nvPr/>
          </p:nvSpPr>
          <p:spPr>
            <a:xfrm rot="5400000">
              <a:off x="5598925" y="4413681"/>
              <a:ext cx="467100" cy="622800"/>
            </a:xfrm>
            <a:prstGeom prst="rect">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solidFill>
                  <a:schemeClr val="dk1"/>
                </a:solidFill>
              </a:endParaRPr>
            </a:p>
          </p:txBody>
        </p:sp>
        <p:sp>
          <p:nvSpPr>
            <p:cNvPr id="1297" name="Google Shape;1297;p115"/>
            <p:cNvSpPr/>
            <p:nvPr/>
          </p:nvSpPr>
          <p:spPr>
            <a:xfrm>
              <a:off x="5521200" y="4182625"/>
              <a:ext cx="622500" cy="621000"/>
            </a:xfrm>
            <a:prstGeom prst="blockArc">
              <a:avLst>
                <a:gd fmla="val 10800000" name="adj1"/>
                <a:gd fmla="val 0" name="adj2"/>
                <a:gd fmla="val 25000" name="adj3"/>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latin typeface="Urbanist"/>
                <a:ea typeface="Urbanist"/>
                <a:cs typeface="Urbanist"/>
                <a:sym typeface="Urbanist"/>
              </a:endParaRPr>
            </a:p>
          </p:txBody>
        </p:sp>
        <p:sp>
          <p:nvSpPr>
            <p:cNvPr id="1298" name="Google Shape;1298;p115"/>
            <p:cNvSpPr/>
            <p:nvPr/>
          </p:nvSpPr>
          <p:spPr>
            <a:xfrm>
              <a:off x="5665375" y="4319000"/>
              <a:ext cx="328200" cy="328200"/>
            </a:xfrm>
            <a:prstGeom prst="ellipse">
              <a:avLst/>
            </a:prstGeom>
            <a:solidFill>
              <a:schemeClr val="dk1"/>
            </a:solidFill>
            <a:ln>
              <a:noFill/>
            </a:ln>
          </p:spPr>
          <p:txBody>
            <a:bodyPr anchorCtr="0" anchor="ctr" bIns="106075" lIns="106075" spcFirstLastPara="1" rIns="106075" wrap="square" tIns="106075">
              <a:noAutofit/>
            </a:bodyPr>
            <a:lstStyle/>
            <a:p>
              <a:pPr indent="0" lvl="0" marL="0" rtl="0" algn="ctr">
                <a:spcBef>
                  <a:spcPts val="0"/>
                </a:spcBef>
                <a:spcAft>
                  <a:spcPts val="0"/>
                </a:spcAft>
                <a:buNone/>
              </a:pPr>
              <a:r>
                <a:t/>
              </a:r>
              <a:endParaRPr sz="1624">
                <a:latin typeface="Urbanist"/>
                <a:ea typeface="Urbanist"/>
                <a:cs typeface="Urbanist"/>
                <a:sym typeface="Urbanist"/>
              </a:endParaRPr>
            </a:p>
          </p:txBody>
        </p:sp>
      </p:grpSp>
      <p:pic>
        <p:nvPicPr>
          <p:cNvPr descr="Stone background." id="1299" name="Google Shape;1299;p115"/>
          <p:cNvPicPr preferRelativeResize="0"/>
          <p:nvPr>
            <p:ph idx="2" type="pic"/>
          </p:nvPr>
        </p:nvPicPr>
        <p:blipFill rotWithShape="1">
          <a:blip r:embed="rId4">
            <a:alphaModFix/>
          </a:blip>
          <a:srcRect b="0" l="16675" r="16675" t="0"/>
          <a:stretch/>
        </p:blipFill>
        <p:spPr>
          <a:xfrm>
            <a:off x="6647475" y="145375"/>
            <a:ext cx="2435700" cy="2435700"/>
          </a:xfrm>
          <a:prstGeom prst="ellips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sp>
        <p:nvSpPr>
          <p:cNvPr id="1304" name="Google Shape;1304;p116"/>
          <p:cNvSpPr txBox="1"/>
          <p:nvPr>
            <p:ph type="title"/>
          </p:nvPr>
        </p:nvSpPr>
        <p:spPr>
          <a:xfrm>
            <a:off x="311700" y="173700"/>
            <a:ext cx="8392200" cy="1054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1305" name="Google Shape;1305;p116"/>
          <p:cNvSpPr/>
          <p:nvPr/>
        </p:nvSpPr>
        <p:spPr>
          <a:xfrm rot="10800000">
            <a:off x="66330" y="737046"/>
            <a:ext cx="763500" cy="7635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06" name="Google Shape;1306;p116"/>
          <p:cNvSpPr/>
          <p:nvPr/>
        </p:nvSpPr>
        <p:spPr>
          <a:xfrm>
            <a:off x="66330" y="1119561"/>
            <a:ext cx="763500" cy="7635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1307" name="Google Shape;1307;p116"/>
          <p:cNvGrpSpPr/>
          <p:nvPr/>
        </p:nvGrpSpPr>
        <p:grpSpPr>
          <a:xfrm>
            <a:off x="8084931" y="361697"/>
            <a:ext cx="557859" cy="557859"/>
            <a:chOff x="6658859" y="157834"/>
            <a:chExt cx="2410800" cy="2410800"/>
          </a:xfrm>
        </p:grpSpPr>
        <p:sp>
          <p:nvSpPr>
            <p:cNvPr id="1308" name="Google Shape;1308;p116"/>
            <p:cNvSpPr/>
            <p:nvPr/>
          </p:nvSpPr>
          <p:spPr>
            <a:xfrm>
              <a:off x="7731122" y="157834"/>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09" name="Google Shape;1309;p116"/>
            <p:cNvSpPr/>
            <p:nvPr/>
          </p:nvSpPr>
          <p:spPr>
            <a:xfrm rot="5400000">
              <a:off x="7735559" y="157731"/>
              <a:ext cx="257400" cy="24108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10" name="Google Shape;1310;p116"/>
            <p:cNvSpPr/>
            <p:nvPr/>
          </p:nvSpPr>
          <p:spPr>
            <a:xfrm rot="2700000">
              <a:off x="7753980" y="154455"/>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11" name="Google Shape;1311;p116"/>
            <p:cNvSpPr/>
            <p:nvPr/>
          </p:nvSpPr>
          <p:spPr>
            <a:xfrm rot="8100000">
              <a:off x="7757334" y="157849"/>
              <a:ext cx="257528" cy="2410457"/>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1312" name="Google Shape;1312;p116"/>
          <p:cNvGrpSpPr/>
          <p:nvPr/>
        </p:nvGrpSpPr>
        <p:grpSpPr>
          <a:xfrm>
            <a:off x="8304738" y="3933280"/>
            <a:ext cx="763650" cy="1144915"/>
            <a:chOff x="8304977" y="4132553"/>
            <a:chExt cx="763650" cy="1144915"/>
          </a:xfrm>
        </p:grpSpPr>
        <p:sp>
          <p:nvSpPr>
            <p:cNvPr id="1313" name="Google Shape;1313;p116"/>
            <p:cNvSpPr/>
            <p:nvPr/>
          </p:nvSpPr>
          <p:spPr>
            <a:xfrm rot="10800000">
              <a:off x="8305127" y="4132553"/>
              <a:ext cx="763500" cy="7635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314" name="Google Shape;1314;p116"/>
            <p:cNvSpPr/>
            <p:nvPr/>
          </p:nvSpPr>
          <p:spPr>
            <a:xfrm>
              <a:off x="8304977" y="4513969"/>
              <a:ext cx="763500" cy="763500"/>
            </a:xfrm>
            <a:prstGeom prst="pie">
              <a:avLst>
                <a:gd fmla="val 10800229" name="adj1"/>
                <a:gd fmla="val 1620000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315" name="Google Shape;1315;p116"/>
          <p:cNvSpPr txBox="1"/>
          <p:nvPr>
            <p:ph idx="4294967295" type="body"/>
          </p:nvPr>
        </p:nvSpPr>
        <p:spPr>
          <a:xfrm>
            <a:off x="448050" y="1657550"/>
            <a:ext cx="8247900" cy="3037200"/>
          </a:xfrm>
          <a:prstGeom prst="rect">
            <a:avLst/>
          </a:prstGeom>
        </p:spPr>
        <p:txBody>
          <a:bodyPr anchorCtr="0" anchor="t" bIns="91425" lIns="91425" spcFirstLastPara="1" rIns="91425" wrap="square" tIns="91425">
            <a:normAutofit fontScale="92500" lnSpcReduction="10000"/>
          </a:bodyPr>
          <a:lstStyle/>
          <a:p>
            <a:pPr indent="0" lvl="0" marL="0" rtl="0" algn="l">
              <a:lnSpc>
                <a:spcPct val="115000"/>
              </a:lnSpc>
              <a:spcBef>
                <a:spcPts val="0"/>
              </a:spcBef>
              <a:spcAft>
                <a:spcPts val="0"/>
              </a:spcAft>
              <a:buClr>
                <a:schemeClr val="dk1"/>
              </a:buClr>
              <a:buSzPct val="100000"/>
              <a:buFont typeface="Arial"/>
              <a:buNone/>
            </a:pPr>
            <a:r>
              <a:rPr lang="en" sz="1100">
                <a:latin typeface="Arial"/>
                <a:ea typeface="Arial"/>
                <a:cs typeface="Arial"/>
                <a:sym typeface="Arial"/>
              </a:rPr>
              <a:t>Felmlee, D., Eder, D., &amp; Tsui, W.-Y. (1985). Peer Influence on Classroom Attention. </a:t>
            </a:r>
            <a:r>
              <a:rPr i="1" lang="en" sz="1100">
                <a:latin typeface="Arial"/>
                <a:ea typeface="Arial"/>
                <a:cs typeface="Arial"/>
                <a:sym typeface="Arial"/>
              </a:rPr>
              <a:t>Social Psychology Quarterly</a:t>
            </a:r>
            <a:r>
              <a:rPr lang="en" sz="1100">
                <a:latin typeface="Arial"/>
                <a:ea typeface="Arial"/>
                <a:cs typeface="Arial"/>
                <a:sym typeface="Arial"/>
              </a:rPr>
              <a:t>, </a:t>
            </a:r>
            <a:r>
              <a:rPr i="1" lang="en" sz="1100">
                <a:latin typeface="Arial"/>
                <a:ea typeface="Arial"/>
                <a:cs typeface="Arial"/>
                <a:sym typeface="Arial"/>
              </a:rPr>
              <a:t>48</a:t>
            </a:r>
            <a:r>
              <a:rPr lang="en" sz="1100">
                <a:latin typeface="Arial"/>
                <a:ea typeface="Arial"/>
                <a:cs typeface="Arial"/>
                <a:sym typeface="Arial"/>
              </a:rPr>
              <a:t>(3), 215–226.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ct val="100000"/>
              <a:buFont typeface="Arial"/>
              <a:buNone/>
            </a:pPr>
            <a:r>
              <a:rPr lang="en" sz="1100">
                <a:solidFill>
                  <a:schemeClr val="hlink"/>
                </a:solidFill>
                <a:uFill>
                  <a:noFill/>
                </a:uFill>
                <a:latin typeface="Arial"/>
                <a:ea typeface="Arial"/>
                <a:cs typeface="Arial"/>
                <a:sym typeface="Arial"/>
                <a:hlinkClick r:id="rId3"/>
              </a:rPr>
              <a:t>https://doi.org/10.2307/3033682</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ct val="100000"/>
              <a:buFont typeface="Arial"/>
              <a:buNone/>
            </a:pPr>
            <a:r>
              <a:rPr lang="en" sz="1100">
                <a:latin typeface="Arial"/>
                <a:ea typeface="Arial"/>
                <a:cs typeface="Arial"/>
                <a:sym typeface="Arial"/>
              </a:rPr>
              <a:t>Gonzalez, J. (2019, July 10). </a:t>
            </a:r>
            <a:r>
              <a:rPr i="1" lang="en" sz="1100">
                <a:latin typeface="Arial"/>
                <a:ea typeface="Arial"/>
                <a:cs typeface="Arial"/>
                <a:sym typeface="Arial"/>
              </a:rPr>
              <a:t>5 questions to ask yourself about your unmotivated students</a:t>
            </a:r>
            <a:r>
              <a:rPr lang="en" sz="1100">
                <a:latin typeface="Arial"/>
                <a:ea typeface="Arial"/>
                <a:cs typeface="Arial"/>
                <a:sym typeface="Arial"/>
              </a:rPr>
              <a:t>. Cult of Pedagogy. https://www.cultofpedagogy.com/student-motivation/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ct val="100000"/>
              <a:buFont typeface="Arial"/>
              <a:buNone/>
            </a:pPr>
            <a:r>
              <a:rPr lang="en" sz="1100">
                <a:latin typeface="Arial"/>
                <a:ea typeface="Arial"/>
                <a:cs typeface="Arial"/>
                <a:sym typeface="Arial"/>
              </a:rPr>
              <a:t>Gonzalez, J. (2025, September 16). </a:t>
            </a:r>
            <a:r>
              <a:rPr i="1" lang="en" sz="1100">
                <a:latin typeface="Arial"/>
                <a:ea typeface="Arial"/>
                <a:cs typeface="Arial"/>
                <a:sym typeface="Arial"/>
              </a:rPr>
              <a:t>Distract the distractor: Stop off-task behavior without drama</a:t>
            </a:r>
            <a:r>
              <a:rPr lang="en" sz="1100">
                <a:latin typeface="Arial"/>
                <a:ea typeface="Arial"/>
                <a:cs typeface="Arial"/>
                <a:sym typeface="Arial"/>
              </a:rPr>
              <a:t>. Cult of Pedagogy. https://www.cultofpedagogy.com/distract-the-distractor/ </a:t>
            </a:r>
            <a:endParaRPr sz="1100">
              <a:latin typeface="Arial"/>
              <a:ea typeface="Arial"/>
              <a:cs typeface="Arial"/>
              <a:sym typeface="Arial"/>
            </a:endParaRPr>
          </a:p>
          <a:p>
            <a:pPr indent="-228600" lvl="0" marL="228600" rtl="0" algn="l">
              <a:lnSpc>
                <a:spcPct val="115000"/>
              </a:lnSpc>
              <a:spcBef>
                <a:spcPts val="1200"/>
              </a:spcBef>
              <a:spcAft>
                <a:spcPts val="0"/>
              </a:spcAft>
              <a:buClr>
                <a:schemeClr val="dk1"/>
              </a:buClr>
              <a:buSzPct val="100000"/>
              <a:buFont typeface="Arial"/>
              <a:buNone/>
            </a:pPr>
            <a:r>
              <a:rPr lang="en" sz="1100">
                <a:latin typeface="Arial"/>
                <a:ea typeface="Arial"/>
                <a:cs typeface="Arial"/>
                <a:sym typeface="Arial"/>
              </a:rPr>
              <a:t>Maynard, N., Holden, B., &amp; Weinstein, B. (2020). </a:t>
            </a:r>
            <a:r>
              <a:rPr i="1" lang="en" sz="1100">
                <a:latin typeface="Arial"/>
                <a:ea typeface="Arial"/>
                <a:cs typeface="Arial"/>
                <a:sym typeface="Arial"/>
              </a:rPr>
              <a:t>Hacking school discipline: 9 ways to create a culture of empathy &amp; responsibility using restorative justice</a:t>
            </a:r>
            <a:r>
              <a:rPr lang="en" sz="1100">
                <a:latin typeface="Arial"/>
                <a:ea typeface="Arial"/>
                <a:cs typeface="Arial"/>
                <a:sym typeface="Arial"/>
              </a:rPr>
              <a:t>. Tantor Audio. </a:t>
            </a:r>
            <a:endParaRPr sz="1100">
              <a:latin typeface="Arial"/>
              <a:ea typeface="Arial"/>
              <a:cs typeface="Arial"/>
              <a:sym typeface="Arial"/>
            </a:endParaRPr>
          </a:p>
          <a:p>
            <a:pPr indent="-228600" lvl="0" marL="228600" rtl="0" algn="l">
              <a:lnSpc>
                <a:spcPct val="115000"/>
              </a:lnSpc>
              <a:spcBef>
                <a:spcPts val="1200"/>
              </a:spcBef>
              <a:spcAft>
                <a:spcPts val="0"/>
              </a:spcAft>
              <a:buClr>
                <a:schemeClr val="dk1"/>
              </a:buClr>
              <a:buSzPct val="100000"/>
              <a:buFont typeface="Arial"/>
              <a:buNone/>
            </a:pPr>
            <a:r>
              <a:rPr lang="en" sz="1100">
                <a:latin typeface="Arial"/>
                <a:ea typeface="Arial"/>
                <a:cs typeface="Arial"/>
                <a:sym typeface="Arial"/>
              </a:rPr>
              <a:t>Smith, D., Fisher, D., &amp; Frey, N. (2015). </a:t>
            </a:r>
            <a:r>
              <a:rPr i="1" lang="en" sz="1100">
                <a:latin typeface="Arial"/>
                <a:ea typeface="Arial"/>
                <a:cs typeface="Arial"/>
                <a:sym typeface="Arial"/>
              </a:rPr>
              <a:t>Better than carrots or sticks: Restorative practices for positive classroom management</a:t>
            </a:r>
            <a:r>
              <a:rPr lang="en" sz="1100">
                <a:latin typeface="Arial"/>
                <a:ea typeface="Arial"/>
                <a:cs typeface="Arial"/>
                <a:sym typeface="Arial"/>
              </a:rPr>
              <a:t>. ASCD. </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ct val="104761"/>
              <a:buFont typeface="Arial"/>
              <a:buNone/>
            </a:pPr>
            <a:r>
              <a:rPr lang="en" sz="1050">
                <a:latin typeface="Arial"/>
                <a:ea typeface="Arial"/>
                <a:cs typeface="Arial"/>
                <a:sym typeface="Arial"/>
              </a:rPr>
              <a:t>Stout, S. K. (2024). Distracted, bored, and disengaged: How to reengage Gen Z learners in the secondary school classroom. In </a:t>
            </a:r>
            <a:r>
              <a:rPr i="1" lang="en" sz="1050">
                <a:latin typeface="Arial"/>
                <a:ea typeface="Arial"/>
                <a:cs typeface="Arial"/>
                <a:sym typeface="Arial"/>
              </a:rPr>
              <a:t>Dissertation Abstracts International Section A: Humanities and Social Sciences</a:t>
            </a:r>
            <a:r>
              <a:rPr lang="en" sz="1050">
                <a:latin typeface="Arial"/>
                <a:ea typeface="Arial"/>
                <a:cs typeface="Arial"/>
                <a:sym typeface="Arial"/>
              </a:rPr>
              <a:t> (Vol. 85, Issue 7–A).</a:t>
            </a:r>
            <a:endParaRPr sz="1050">
              <a:latin typeface="Arial"/>
              <a:ea typeface="Arial"/>
              <a:cs typeface="Arial"/>
              <a:sym typeface="Arial"/>
            </a:endParaRPr>
          </a:p>
          <a:p>
            <a:pPr indent="0" lvl="0" marL="0" rtl="0" algn="l">
              <a:lnSpc>
                <a:spcPct val="115000"/>
              </a:lnSpc>
              <a:spcBef>
                <a:spcPts val="1200"/>
              </a:spcBef>
              <a:spcAft>
                <a:spcPts val="1200"/>
              </a:spcAft>
              <a:buClr>
                <a:schemeClr val="dk1"/>
              </a:buClr>
              <a:buSzPct val="104761"/>
              <a:buFont typeface="Arial"/>
              <a:buNone/>
            </a:pPr>
            <a:r>
              <a:rPr lang="en" sz="1050">
                <a:latin typeface="Arial"/>
                <a:ea typeface="Arial"/>
                <a:cs typeface="Arial"/>
                <a:sym typeface="Arial"/>
              </a:rPr>
              <a:t>Tranquilli, P. (1999). </a:t>
            </a:r>
            <a:r>
              <a:rPr i="1" lang="en" sz="1050">
                <a:latin typeface="Arial"/>
                <a:ea typeface="Arial"/>
                <a:cs typeface="Arial"/>
                <a:sym typeface="Arial"/>
              </a:rPr>
              <a:t>Improving Student Attitudes through Increased Confidence and Accountability in Art</a:t>
            </a:r>
            <a:r>
              <a:rPr lang="en" sz="1050">
                <a:latin typeface="Arial"/>
                <a:ea typeface="Arial"/>
                <a:cs typeface="Arial"/>
                <a:sym typeface="Arial"/>
              </a:rPr>
              <a:t>.</a:t>
            </a:r>
            <a:endParaRPr sz="105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89"/>
          <p:cNvPicPr preferRelativeResize="0"/>
          <p:nvPr/>
        </p:nvPicPr>
        <p:blipFill rotWithShape="1">
          <a:blip r:embed="rId3">
            <a:alphaModFix/>
          </a:blip>
          <a:srcRect b="17090" l="50568" r="6880" t="55981"/>
          <a:stretch/>
        </p:blipFill>
        <p:spPr>
          <a:xfrm>
            <a:off x="3216112" y="1518675"/>
            <a:ext cx="3074175" cy="2517852"/>
          </a:xfrm>
          <a:prstGeom prst="rect">
            <a:avLst/>
          </a:prstGeom>
          <a:noFill/>
          <a:ln>
            <a:noFill/>
          </a:ln>
        </p:spPr>
      </p:pic>
      <p:pic>
        <p:nvPicPr>
          <p:cNvPr id="959" name="Google Shape;959;p89"/>
          <p:cNvPicPr preferRelativeResize="0"/>
          <p:nvPr/>
        </p:nvPicPr>
        <p:blipFill rotWithShape="1">
          <a:blip r:embed="rId3">
            <a:alphaModFix/>
          </a:blip>
          <a:srcRect b="42756" l="50080" r="4934" t="18024"/>
          <a:stretch/>
        </p:blipFill>
        <p:spPr>
          <a:xfrm>
            <a:off x="6402025" y="1240475"/>
            <a:ext cx="2569176" cy="2899024"/>
          </a:xfrm>
          <a:prstGeom prst="rect">
            <a:avLst/>
          </a:prstGeom>
          <a:noFill/>
          <a:ln>
            <a:noFill/>
          </a:ln>
        </p:spPr>
      </p:pic>
      <p:pic>
        <p:nvPicPr>
          <p:cNvPr id="960" name="Google Shape;960;p89"/>
          <p:cNvPicPr preferRelativeResize="0"/>
          <p:nvPr/>
        </p:nvPicPr>
        <p:blipFill rotWithShape="1">
          <a:blip r:embed="rId3">
            <a:alphaModFix/>
          </a:blip>
          <a:srcRect b="43840" l="5889" r="51559" t="16941"/>
          <a:stretch/>
        </p:blipFill>
        <p:spPr>
          <a:xfrm>
            <a:off x="301950" y="896076"/>
            <a:ext cx="2802426" cy="33428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90"/>
          <p:cNvSpPr txBox="1"/>
          <p:nvPr>
            <p:ph type="title"/>
          </p:nvPr>
        </p:nvSpPr>
        <p:spPr>
          <a:xfrm>
            <a:off x="371750" y="1166425"/>
            <a:ext cx="36150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We observed a 4th and 5th grade class at Colham Ferry </a:t>
            </a:r>
            <a:r>
              <a:rPr lang="en" sz="1800"/>
              <a:t>Elementary</a:t>
            </a:r>
            <a:endParaRPr sz="1800"/>
          </a:p>
        </p:txBody>
      </p:sp>
      <p:sp>
        <p:nvSpPr>
          <p:cNvPr id="966" name="Google Shape;966;p90"/>
          <p:cNvSpPr txBox="1"/>
          <p:nvPr>
            <p:ph idx="1" type="body"/>
          </p:nvPr>
        </p:nvSpPr>
        <p:spPr>
          <a:xfrm>
            <a:off x="371750" y="2034275"/>
            <a:ext cx="3615000" cy="198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None/>
            </a:pPr>
            <a:r>
              <a:rPr lang="en"/>
              <a:t>We found that during class, students were often distracted from their work and not paying attention during instruction.</a:t>
            </a:r>
            <a:endParaRPr/>
          </a:p>
          <a:p>
            <a:pPr indent="0" lvl="0" marL="0" rtl="0" algn="l">
              <a:spcBef>
                <a:spcPts val="1200"/>
              </a:spcBef>
              <a:spcAft>
                <a:spcPts val="1200"/>
              </a:spcAft>
              <a:buClr>
                <a:schemeClr val="dk1"/>
              </a:buClr>
              <a:buSzPts val="1100"/>
              <a:buNone/>
            </a:pPr>
            <a:r>
              <a:t/>
            </a:r>
            <a:endParaRPr/>
          </a:p>
        </p:txBody>
      </p:sp>
      <p:pic>
        <p:nvPicPr>
          <p:cNvPr id="967" name="Google Shape;967;p90" title="86238B7F-E42D-446E-97D9-241362858505_1_105_c.jpeg"/>
          <p:cNvPicPr preferRelativeResize="0"/>
          <p:nvPr>
            <p:ph idx="3" type="pic"/>
          </p:nvPr>
        </p:nvPicPr>
        <p:blipFill rotWithShape="1">
          <a:blip r:embed="rId3">
            <a:alphaModFix/>
          </a:blip>
          <a:srcRect b="12495" l="0" r="0" t="12502"/>
          <a:stretch/>
        </p:blipFill>
        <p:spPr>
          <a:xfrm>
            <a:off x="4215075" y="199075"/>
            <a:ext cx="2328300" cy="2328300"/>
          </a:xfrm>
          <a:prstGeom prst="ellipse">
            <a:avLst/>
          </a:prstGeom>
        </p:spPr>
      </p:pic>
      <p:pic>
        <p:nvPicPr>
          <p:cNvPr descr="Very close up of a poster printed in pink and orange." id="968" name="Google Shape;968;p90"/>
          <p:cNvPicPr preferRelativeResize="0"/>
          <p:nvPr>
            <p:ph idx="4" type="pic"/>
          </p:nvPr>
        </p:nvPicPr>
        <p:blipFill rotWithShape="1">
          <a:blip r:embed="rId4">
            <a:alphaModFix/>
          </a:blip>
          <a:srcRect b="0" l="12502" r="12495" t="0"/>
          <a:stretch/>
        </p:blipFill>
        <p:spPr>
          <a:xfrm>
            <a:off x="6695675" y="2657375"/>
            <a:ext cx="2328300" cy="2328300"/>
          </a:xfrm>
          <a:prstGeom prst="ellipse">
            <a:avLst/>
          </a:prstGeom>
        </p:spPr>
      </p:pic>
      <p:sp>
        <p:nvSpPr>
          <p:cNvPr id="969" name="Google Shape;969;p90"/>
          <p:cNvSpPr/>
          <p:nvPr/>
        </p:nvSpPr>
        <p:spPr>
          <a:xfrm>
            <a:off x="480776" y="82916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70" name="Google Shape;970;p90"/>
          <p:cNvSpPr/>
          <p:nvPr/>
        </p:nvSpPr>
        <p:spPr>
          <a:xfrm>
            <a:off x="811149" y="82916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971" name="Google Shape;971;p90"/>
          <p:cNvSpPr/>
          <p:nvPr/>
        </p:nvSpPr>
        <p:spPr>
          <a:xfrm rot="10800000">
            <a:off x="3191178" y="3161488"/>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72" name="Google Shape;972;p90"/>
          <p:cNvSpPr/>
          <p:nvPr/>
        </p:nvSpPr>
        <p:spPr>
          <a:xfrm rot="10800000">
            <a:off x="2860805" y="3161488"/>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73" name="Google Shape;973;p90"/>
          <p:cNvSpPr txBox="1"/>
          <p:nvPr/>
        </p:nvSpPr>
        <p:spPr>
          <a:xfrm>
            <a:off x="0" y="0"/>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dk1"/>
                </a:solidFill>
                <a:latin typeface="Urbanist Black"/>
                <a:ea typeface="Urbanist Black"/>
                <a:cs typeface="Urbanist Black"/>
                <a:sym typeface="Urbanist Black"/>
              </a:rPr>
              <a:t>Insights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descr="Closeup of an orange." id="978" name="Google Shape;978;p91"/>
          <p:cNvPicPr preferRelativeResize="0"/>
          <p:nvPr>
            <p:ph idx="2" type="pic"/>
          </p:nvPr>
        </p:nvPicPr>
        <p:blipFill rotWithShape="1">
          <a:blip r:embed="rId3">
            <a:alphaModFix/>
          </a:blip>
          <a:srcRect b="12965" l="57766" r="14256" t="49733"/>
          <a:stretch/>
        </p:blipFill>
        <p:spPr>
          <a:xfrm>
            <a:off x="1967105" y="172100"/>
            <a:ext cx="1427100" cy="1427100"/>
          </a:xfrm>
          <a:prstGeom prst="ellipse">
            <a:avLst/>
          </a:prstGeom>
        </p:spPr>
      </p:pic>
      <p:pic>
        <p:nvPicPr>
          <p:cNvPr descr="Stone background." id="979" name="Google Shape;979;p91"/>
          <p:cNvPicPr preferRelativeResize="0"/>
          <p:nvPr>
            <p:ph idx="4" type="pic"/>
          </p:nvPr>
        </p:nvPicPr>
        <p:blipFill rotWithShape="1">
          <a:blip r:embed="rId4">
            <a:alphaModFix/>
          </a:blip>
          <a:srcRect b="0" l="16675" r="16675" t="0"/>
          <a:stretch/>
        </p:blipFill>
        <p:spPr>
          <a:xfrm>
            <a:off x="3858455" y="3482800"/>
            <a:ext cx="1427100" cy="1427100"/>
          </a:xfrm>
          <a:prstGeom prst="ellipse">
            <a:avLst/>
          </a:prstGeom>
        </p:spPr>
      </p:pic>
      <p:pic>
        <p:nvPicPr>
          <p:cNvPr descr="Very close up of a poster printed in pink and orange." id="980" name="Google Shape;980;p91"/>
          <p:cNvPicPr preferRelativeResize="0"/>
          <p:nvPr>
            <p:ph idx="3" type="pic"/>
          </p:nvPr>
        </p:nvPicPr>
        <p:blipFill rotWithShape="1">
          <a:blip r:embed="rId5">
            <a:alphaModFix/>
          </a:blip>
          <a:srcRect b="0" l="12502" r="12495" t="0"/>
          <a:stretch/>
        </p:blipFill>
        <p:spPr>
          <a:xfrm>
            <a:off x="6513505" y="172100"/>
            <a:ext cx="1427100" cy="1427100"/>
          </a:xfrm>
          <a:prstGeom prst="ellipse">
            <a:avLst/>
          </a:prstGeom>
        </p:spPr>
      </p:pic>
      <p:sp>
        <p:nvSpPr>
          <p:cNvPr id="981" name="Google Shape;981;p9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Documentation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92"/>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Distracted students at the beginning of class.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t/>
            </a:r>
            <a:endParaRPr sz="1800"/>
          </a:p>
          <a:p>
            <a:pPr indent="0" lvl="0" marL="0" rtl="0" algn="l">
              <a:spcBef>
                <a:spcPts val="1200"/>
              </a:spcBef>
              <a:spcAft>
                <a:spcPts val="0"/>
              </a:spcAft>
              <a:buClr>
                <a:schemeClr val="dk1"/>
              </a:buClr>
              <a:buSzPts val="1100"/>
              <a:buFont typeface="Arial"/>
              <a:buNone/>
            </a:pPr>
            <a:r>
              <a:rPr lang="en" sz="1800"/>
              <a:t>October 15, 2025</a:t>
            </a:r>
            <a:endParaRPr/>
          </a:p>
          <a:p>
            <a:pPr indent="0" lvl="0" marL="0" rtl="0" algn="l">
              <a:spcBef>
                <a:spcPts val="1200"/>
              </a:spcBef>
              <a:spcAft>
                <a:spcPts val="1200"/>
              </a:spcAft>
              <a:buNone/>
            </a:pPr>
            <a:r>
              <a:t/>
            </a:r>
            <a:endParaRPr/>
          </a:p>
        </p:txBody>
      </p:sp>
      <p:pic>
        <p:nvPicPr>
          <p:cNvPr id="987" name="Google Shape;987;p92" title="F8F2B220-3F27-4EB6-BD21-682A0432BB9A_1_105_c.jpeg"/>
          <p:cNvPicPr preferRelativeResize="0"/>
          <p:nvPr>
            <p:ph idx="3" type="pic"/>
          </p:nvPr>
        </p:nvPicPr>
        <p:blipFill rotWithShape="1">
          <a:blip r:embed="rId3">
            <a:alphaModFix/>
          </a:blip>
          <a:srcRect b="25052" l="18133" r="0" t="6924"/>
          <a:stretch/>
        </p:blipFill>
        <p:spPr>
          <a:xfrm>
            <a:off x="5024275" y="517950"/>
            <a:ext cx="3708000" cy="4107600"/>
          </a:xfrm>
          <a:prstGeom prst="roundRect">
            <a:avLst>
              <a:gd fmla="val 16667" name="adj"/>
            </a:avLst>
          </a:prstGeom>
        </p:spPr>
      </p:pic>
      <p:sp>
        <p:nvSpPr>
          <p:cNvPr id="988" name="Google Shape;988;p92"/>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89" name="Google Shape;989;p92"/>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990" name="Google Shape;990;p92"/>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91" name="Google Shape;991;p92"/>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992" name="Google Shape;992;p92"/>
          <p:cNvSpPr/>
          <p:nvPr/>
        </p:nvSpPr>
        <p:spPr>
          <a:xfrm>
            <a:off x="8207375" y="1934025"/>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993" name="Google Shape;993;p92"/>
          <p:cNvSpPr/>
          <p:nvPr/>
        </p:nvSpPr>
        <p:spPr>
          <a:xfrm>
            <a:off x="8207375" y="1608225"/>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994" name="Google Shape;994;p92"/>
          <p:cNvSpPr/>
          <p:nvPr/>
        </p:nvSpPr>
        <p:spPr>
          <a:xfrm>
            <a:off x="6883400" y="1824125"/>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995" name="Google Shape;995;p92"/>
          <p:cNvSpPr/>
          <p:nvPr/>
        </p:nvSpPr>
        <p:spPr>
          <a:xfrm>
            <a:off x="5892800" y="2024150"/>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pic>
        <p:nvPicPr>
          <p:cNvPr id="1000" name="Google Shape;1000;p93" title="29CB991A-230E-4C5F-B77D-77944FF80792_1_105_c.jpeg"/>
          <p:cNvPicPr preferRelativeResize="0"/>
          <p:nvPr>
            <p:ph idx="2" type="pic"/>
          </p:nvPr>
        </p:nvPicPr>
        <p:blipFill rotWithShape="1">
          <a:blip r:embed="rId3">
            <a:alphaModFix/>
          </a:blip>
          <a:srcRect b="14664" l="0" r="0" t="2251"/>
          <a:stretch/>
        </p:blipFill>
        <p:spPr>
          <a:xfrm>
            <a:off x="453800" y="517875"/>
            <a:ext cx="3708000" cy="4107600"/>
          </a:xfrm>
          <a:prstGeom prst="roundRect">
            <a:avLst>
              <a:gd fmla="val 16667" name="adj"/>
            </a:avLst>
          </a:prstGeom>
        </p:spPr>
      </p:pic>
      <p:sp>
        <p:nvSpPr>
          <p:cNvPr id="1001" name="Google Shape;1001;p93"/>
          <p:cNvSpPr txBox="1"/>
          <p:nvPr>
            <p:ph idx="1" type="body"/>
          </p:nvPr>
        </p:nvSpPr>
        <p:spPr>
          <a:xfrm>
            <a:off x="4572000"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Students working, but also getting </a:t>
            </a:r>
            <a:r>
              <a:rPr lang="en"/>
              <a:t>distracted</a:t>
            </a:r>
            <a:r>
              <a:rPr lang="en"/>
              <a:t> by conversation.</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Clr>
                <a:schemeClr val="dk1"/>
              </a:buClr>
              <a:buSzPts val="1100"/>
              <a:buFont typeface="Arial"/>
              <a:buNone/>
            </a:pPr>
            <a:r>
              <a:rPr lang="en" sz="1800"/>
              <a:t>October 15, 2025</a:t>
            </a:r>
            <a:endParaRPr sz="1800"/>
          </a:p>
        </p:txBody>
      </p:sp>
      <p:sp>
        <p:nvSpPr>
          <p:cNvPr id="1002" name="Google Shape;1002;p93"/>
          <p:cNvSpPr/>
          <p:nvPr/>
        </p:nvSpPr>
        <p:spPr>
          <a:xfrm>
            <a:off x="4682426" y="915131"/>
            <a:ext cx="661800" cy="661800"/>
          </a:xfrm>
          <a:prstGeom prst="pie">
            <a:avLst>
              <a:gd fmla="val 10800229" name="adj1"/>
              <a:gd fmla="val 1620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03" name="Google Shape;1003;p93"/>
          <p:cNvSpPr/>
          <p:nvPr/>
        </p:nvSpPr>
        <p:spPr>
          <a:xfrm>
            <a:off x="5012799" y="915131"/>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04" name="Google Shape;1004;p93"/>
          <p:cNvSpPr/>
          <p:nvPr/>
        </p:nvSpPr>
        <p:spPr>
          <a:xfrm rot="10800000">
            <a:off x="7481585" y="3392042"/>
            <a:ext cx="677100" cy="677100"/>
          </a:xfrm>
          <a:prstGeom prst="pie">
            <a:avLst>
              <a:gd fmla="val 10800229" name="adj1"/>
              <a:gd fmla="val 16200000" name="adj2"/>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05" name="Google Shape;1005;p93"/>
          <p:cNvSpPr/>
          <p:nvPr/>
        </p:nvSpPr>
        <p:spPr>
          <a:xfrm rot="10800000">
            <a:off x="7819630" y="3392042"/>
            <a:ext cx="677100" cy="6771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006" name="Google Shape;1006;p93"/>
          <p:cNvSpPr/>
          <p:nvPr/>
        </p:nvSpPr>
        <p:spPr>
          <a:xfrm>
            <a:off x="2830375" y="1408525"/>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94"/>
          <p:cNvSpPr txBox="1"/>
          <p:nvPr>
            <p:ph idx="1" type="body"/>
          </p:nvPr>
        </p:nvSpPr>
        <p:spPr>
          <a:xfrm>
            <a:off x="370225" y="1251400"/>
            <a:ext cx="4187700" cy="274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Hyper students shouting and throwing up their hands.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0"/>
              </a:spcAft>
              <a:buClr>
                <a:schemeClr val="dk1"/>
              </a:buClr>
              <a:buSzPts val="1100"/>
              <a:buFont typeface="Arial"/>
              <a:buNone/>
            </a:pPr>
            <a:r>
              <a:rPr lang="en" sz="1800"/>
              <a:t>October 15, 2025</a:t>
            </a:r>
            <a:endParaRPr sz="1800"/>
          </a:p>
          <a:p>
            <a:pPr indent="0" lvl="0" marL="0" rtl="0" algn="l">
              <a:spcBef>
                <a:spcPts val="1200"/>
              </a:spcBef>
              <a:spcAft>
                <a:spcPts val="1200"/>
              </a:spcAft>
              <a:buNone/>
            </a:pPr>
            <a:r>
              <a:t/>
            </a:r>
            <a:endParaRPr/>
          </a:p>
        </p:txBody>
      </p:sp>
      <p:pic>
        <p:nvPicPr>
          <p:cNvPr id="1012" name="Google Shape;1012;p94" title="811786D6-5EBF-4ECC-99B7-CABCC781BEA0_1_105_c.jpeg"/>
          <p:cNvPicPr preferRelativeResize="0"/>
          <p:nvPr>
            <p:ph idx="3" type="pic"/>
          </p:nvPr>
        </p:nvPicPr>
        <p:blipFill rotWithShape="1">
          <a:blip r:embed="rId3">
            <a:alphaModFix/>
          </a:blip>
          <a:srcRect b="29859" l="3832" r="11743" t="0"/>
          <a:stretch/>
        </p:blipFill>
        <p:spPr>
          <a:xfrm>
            <a:off x="5024275" y="517950"/>
            <a:ext cx="3708000" cy="4107600"/>
          </a:xfrm>
          <a:prstGeom prst="roundRect">
            <a:avLst>
              <a:gd fmla="val 16667" name="adj"/>
            </a:avLst>
          </a:prstGeom>
        </p:spPr>
      </p:pic>
      <p:sp>
        <p:nvSpPr>
          <p:cNvPr id="1013" name="Google Shape;1013;p94"/>
          <p:cNvSpPr/>
          <p:nvPr/>
        </p:nvSpPr>
        <p:spPr>
          <a:xfrm>
            <a:off x="480776" y="915131"/>
            <a:ext cx="661800" cy="661800"/>
          </a:xfrm>
          <a:prstGeom prst="pie">
            <a:avLst>
              <a:gd fmla="val 10800229"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14" name="Google Shape;1014;p94"/>
          <p:cNvSpPr/>
          <p:nvPr/>
        </p:nvSpPr>
        <p:spPr>
          <a:xfrm>
            <a:off x="811149" y="915131"/>
            <a:ext cx="661800" cy="661800"/>
          </a:xfrm>
          <a:prstGeom prst="pie">
            <a:avLst>
              <a:gd fmla="val 10800229"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sp>
        <p:nvSpPr>
          <p:cNvPr id="1015" name="Google Shape;1015;p94"/>
          <p:cNvSpPr/>
          <p:nvPr/>
        </p:nvSpPr>
        <p:spPr>
          <a:xfrm rot="10800000">
            <a:off x="3648103" y="3396509"/>
            <a:ext cx="661800" cy="661800"/>
          </a:xfrm>
          <a:prstGeom prst="pie">
            <a:avLst>
              <a:gd fmla="val 10800229" name="adj1"/>
              <a:gd fmla="val 16200000" name="adj2"/>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16" name="Google Shape;1016;p94"/>
          <p:cNvSpPr/>
          <p:nvPr/>
        </p:nvSpPr>
        <p:spPr>
          <a:xfrm rot="10800000">
            <a:off x="3317730" y="3396509"/>
            <a:ext cx="661800" cy="661800"/>
          </a:xfrm>
          <a:prstGeom prst="pie">
            <a:avLst>
              <a:gd fmla="val 10800229" name="adj1"/>
              <a:gd fmla="val 16200000"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2"/>
              </a:solidFill>
            </a:endParaRPr>
          </a:p>
        </p:txBody>
      </p:sp>
      <p:sp>
        <p:nvSpPr>
          <p:cNvPr id="1017" name="Google Shape;1017;p94"/>
          <p:cNvSpPr/>
          <p:nvPr/>
        </p:nvSpPr>
        <p:spPr>
          <a:xfrm>
            <a:off x="6722875" y="1650250"/>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18" name="Google Shape;1018;p94"/>
          <p:cNvSpPr/>
          <p:nvPr/>
        </p:nvSpPr>
        <p:spPr>
          <a:xfrm>
            <a:off x="4976375" y="1749200"/>
            <a:ext cx="317400" cy="325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19" name="Google Shape;1019;p94"/>
          <p:cNvSpPr/>
          <p:nvPr/>
        </p:nvSpPr>
        <p:spPr>
          <a:xfrm>
            <a:off x="7210975" y="1700125"/>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20" name="Google Shape;1020;p94"/>
          <p:cNvSpPr/>
          <p:nvPr/>
        </p:nvSpPr>
        <p:spPr>
          <a:xfrm>
            <a:off x="5712225" y="1749200"/>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21" name="Google Shape;1021;p94"/>
          <p:cNvSpPr/>
          <p:nvPr/>
        </p:nvSpPr>
        <p:spPr>
          <a:xfrm>
            <a:off x="7571150" y="1749200"/>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22" name="Google Shape;1022;p94"/>
          <p:cNvSpPr/>
          <p:nvPr/>
        </p:nvSpPr>
        <p:spPr>
          <a:xfrm>
            <a:off x="8100125" y="1825700"/>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
        <p:nvSpPr>
          <p:cNvPr id="1023" name="Google Shape;1023;p94"/>
          <p:cNvSpPr/>
          <p:nvPr/>
        </p:nvSpPr>
        <p:spPr>
          <a:xfrm>
            <a:off x="8429725" y="1998500"/>
            <a:ext cx="179400" cy="172800"/>
          </a:xfrm>
          <a:prstGeom prst="ellipse">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Urbanist"/>
              <a:ea typeface="Urbanist"/>
              <a:cs typeface="Urbanist"/>
              <a:sym typeface="Urbanist"/>
            </a:endParaRPr>
          </a:p>
        </p:txBody>
      </p:sp>
    </p:spTree>
  </p:cSld>
  <p:clrMapOvr>
    <a:masterClrMapping/>
  </p:clrMapOvr>
</p:sld>
</file>

<file path=ppt/theme/theme1.xml><?xml version="1.0" encoding="utf-8"?>
<a:theme xmlns:a="http://schemas.openxmlformats.org/drawingml/2006/main" xmlns:r="http://schemas.openxmlformats.org/officeDocument/2006/relationships" name="Brand Style Guides">
  <a:themeElements>
    <a:clrScheme name="Simple Light">
      <a:dk1>
        <a:srgbClr val="000000"/>
      </a:dk1>
      <a:lt1>
        <a:srgbClr val="FFFFFF"/>
      </a:lt1>
      <a:dk2>
        <a:srgbClr val="B8B8B8"/>
      </a:dk2>
      <a:lt2>
        <a:srgbClr val="646464"/>
      </a:lt2>
      <a:accent1>
        <a:srgbClr val="299B5B"/>
      </a:accent1>
      <a:accent2>
        <a:srgbClr val="F3ECE9"/>
      </a:accent2>
      <a:accent3>
        <a:srgbClr val="01B6E1"/>
      </a:accent3>
      <a:accent4>
        <a:srgbClr val="F6F6F6"/>
      </a:accent4>
      <a:accent5>
        <a:srgbClr val="FFCA08"/>
      </a:accent5>
      <a:accent6>
        <a:srgbClr val="BF003D"/>
      </a:accent6>
      <a:hlink>
        <a:srgbClr val="6287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lestone Celebration">
  <a:themeElements>
    <a:clrScheme name="Simple Light">
      <a:dk1>
        <a:srgbClr val="000000"/>
      </a:dk1>
      <a:lt1>
        <a:srgbClr val="EEEEEE"/>
      </a:lt1>
      <a:dk2>
        <a:srgbClr val="FFA7A8"/>
      </a:dk2>
      <a:lt2>
        <a:srgbClr val="006EBA"/>
      </a:lt2>
      <a:accent1>
        <a:srgbClr val="F63400"/>
      </a:accent1>
      <a:accent2>
        <a:srgbClr val="FA9302"/>
      </a:accent2>
      <a:accent3>
        <a:srgbClr val="8E7CC4"/>
      </a:accent3>
      <a:accent4>
        <a:srgbClr val="3C613D"/>
      </a:accent4>
      <a:accent5>
        <a:srgbClr val="4285F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